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Lst>
  <p:sldIdLst>
    <p:sldId id="257" r:id="rId2"/>
    <p:sldId id="260" r:id="rId3"/>
    <p:sldId id="261" r:id="rId4"/>
    <p:sldId id="291" r:id="rId5"/>
    <p:sldId id="292" r:id="rId6"/>
    <p:sldId id="262" r:id="rId7"/>
    <p:sldId id="263" r:id="rId8"/>
    <p:sldId id="264" r:id="rId9"/>
    <p:sldId id="295"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93" r:id="rId30"/>
    <p:sldId id="294" r:id="rId31"/>
    <p:sldId id="284" r:id="rId32"/>
    <p:sldId id="285" r:id="rId33"/>
    <p:sldId id="287" r:id="rId34"/>
    <p:sldId id="286" r:id="rId35"/>
    <p:sldId id="299" r:id="rId36"/>
    <p:sldId id="289" r:id="rId37"/>
    <p:sldId id="290" r:id="rId38"/>
    <p:sldId id="297" r:id="rId39"/>
    <p:sldId id="298"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6C7308F0-C5BB-4CD1-9144-A66C7FB368DA}">
          <p14:sldIdLst>
            <p14:sldId id="257"/>
            <p14:sldId id="260"/>
            <p14:sldId id="261"/>
            <p14:sldId id="291"/>
            <p14:sldId id="292"/>
            <p14:sldId id="262"/>
            <p14:sldId id="263"/>
            <p14:sldId id="264"/>
            <p14:sldId id="295"/>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93"/>
            <p14:sldId id="294"/>
            <p14:sldId id="284"/>
            <p14:sldId id="285"/>
            <p14:sldId id="287"/>
            <p14:sldId id="286"/>
            <p14:sldId id="299"/>
            <p14:sldId id="289"/>
            <p14:sldId id="290"/>
            <p14:sldId id="297"/>
            <p14:sldId id="29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157" autoAdjust="0"/>
    <p:restoredTop sz="94660"/>
  </p:normalViewPr>
  <p:slideViewPr>
    <p:cSldViewPr snapToGrid="0">
      <p:cViewPr varScale="1">
        <p:scale>
          <a:sx n="71" d="100"/>
          <a:sy n="71" d="100"/>
        </p:scale>
        <p:origin x="52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8-11-23T07:16:12.908"/>
    </inkml:context>
    <inkml:brush xml:id="br0">
      <inkml:brushProperty name="width" value="0.1" units="cm"/>
      <inkml:brushProperty name="height" value="0.6" units="cm"/>
      <inkml:brushProperty name="color" value="#004F8B"/>
      <inkml:brushProperty name="inkEffects" value="pencil"/>
    </inkml:brush>
  </inkml:definitions>
  <inkml:trace contextRef="#ctx0" brushRef="#br0">1 46 128,'2'-6'96,"3"-5"-160,1-4 32,-1 2-96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8-11-23T08:01:39.44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41 72 1408,'11'-28'1131,"-11"26"-1104,0-3 48,-10 1 20,-12 2-22,5 1 0,15 0 66,6 1 115,-1 0-137,-3 0-26,0 0-17,0 0 6,0 0-53,0 0-70,0 24 1745,2-26-1683,-1 1 1,0-1 0,1 1 0,0-1 0,-1 1 0,1-1-1,0 1 1,0 0 0,0 0 0,0 0 0,0 0 0,0 0-20,4-3 231,-6 3-192,12-1 178,17 2-89,-22 0 0,-7 0-27,0 0-90,0 0 31,0 0-20,0 0-65,0 0 22,0 0 74,0 0 16,0 1-57,0 0 0,1-1-1,-1 1 1,0 0-1,0-1 1,0 1-1,1 0 1,-1-1 0,0 1-1,1 0 1,-1-1-1,0 1 1,1 0 0,-1-1-1,1 1 1,-1-1-1,1 1 1,-1-1-1,1 1 1,-1-1 0,1 0-1,0 1 1,-1-1-1,1 1 1,0-1-1,-1 0 1,1 0 0,0 1-1,-1-1 1,1 0-1,0 0 1,0 0-1,-1 0 1,2 0-12,29 0-7,-21-1 4,13-5 153,117 6 244,-135 1-355,1 0-1,-1 0 0,1 0 0,-1 1 0,0 0 0,0 0 0,0 0 0,0 1 0,0-1 0,0 1 0,3 2-38,14 9 56,-18-14-22,0 1-1,0 0 0,0-1 1,0 1-1,0-1 1,0 0-1,0 0 1,0-1-1,0 1 1,0-1-1,0 0 1,1-1-34,20-1-61,-18 2 119,-1 0-1,1 0 1,-1 0-1,1-1 1,-1 0-1,0 0 1,0 0-1,4-3-57,-4 2 12,0 1 0,0-1 0,0 1 0,0 0-1,1 1 1,-1-1 0,0 1 0,5 0-12,-3 1 57,-1 0 0,1 1 0,0 0 0,-1 0 0,1 1 0,6 1-57,-10-1-7,0 0 0,-1 0 1,1 0-1,0 0 0,-1 0 1,1 1-1,-1-1 0,0 1 0,1 0 1,-2 0-1,1 1 0,2 2 7,-4-5 17,0 1 0,0-1-1,0 0 1,0 1 0,0-1 0,1 0-1,-1 0 1,0 0 0,1 0-1,-1 0 1,1 0 0,-1 0-1,1-1 1,-1 1 0,1 0-1,0-1 1,-1 1 0,1-1-1,0 0 1,1 1-17,0-2 20,1 1 0,-1-1 0,1 1-1,-1-1 1,1 0 0,-1 0 0,1-1 0,0 0-20,21-6-18,-8 5 155,-12 2-99,-1 1 1,1-1-1,-1 0 1,1-1 0,-1 1-1,2-1-38,-1 0-17,1 1 1,-1 0-1,1 0 1,0 0-1,-1 0 0,1 1 1,0 0-1,0 1 0,1 0 17,11-1 198,-1-7 14,-1 0-269,-5 5 44,-1 0 1,1 1-1,-1 0 1,1 0-1,-1 1 1,1 1 0,-1 0-1,1 0 1,-1 1-1,0 1 1,1 0-1,4 2 13,-2-1 65,0-1-1,0 0 1,1-1-1,-1 0 1,1-1-1,0-1 1,11-1-65,-19 1-62,-4 0 80,0 0 0,0 0 0,-1-1 0,1 1 0,0-1 0,0 1 0,-1-1 0,1 0 0,0 0 0,-1 0 0,1 0 1,-1 0-1,1 0-18,0-1-19,-1 1 1,1 0-1,0 0 1,-1 0-1,1 0 1,0 0-1,0 1 1,0-1-1,-1 0 1,1 1-1,0 0 1,0-1-1,2 1 19,5 0 50,1 0-1,0-1 1,0 0-1,0-1 1,0 0-1,-1-1 1,5-1-50,-3 1 11,-1 1 1,1 1-1,0 0 1,0 0-1,0 1 1,5 0-12,-2 1 100,1-1-1,0-1 1,3-1-100,47-5-155,-59 7 146,0 0-1,0 0 1,0 1-1,0 0 1,0 0-1,0 0 1,0 1-1,0 0 1,3 1 9,-4-1 49,0 0 0,0 0 0,1-1-1,-1 0 1,0 0 0,5 0-49,16 3-64,-12-1 152,1-1-1,0 0 1,0-2-1,0 0 0,12-1-87,9 0-85,31-8 101,-48 9 37,-6 0-45,0 1 1,1-2-1,-1 0 0,0-1 0,1 0 0,2-2-8,19-1 181,-29 3-200,-1 1 0,1 1 0,-1-1 0,1 1 0,0 0 0,-1 0 0,4 1 19,-5-1 6,1 1 0,0-1 0,0 0 0,0 0-1,-1-1 1,1 0 0,0 1 0,0-2 0,-1 1-1,4-2-5,2 0 1,0 0-1,0 1 0,0 0 0,0 1 1,1 0-1,-1 0 0,0 1 0,0 0 1,9 2-1,15-1 56,247 3 344,-255-1-475,-22-2 111,1 0 0,-1-1 0,1 1 0,-1-1 0,0 0 0,1 0 0,-1 0 0,3-1-36,-1-1 18,1 0-52,-1 1 0,1-1 0,0 1 0,0 1 0,0-1 0,0 1 34,-1-1 247,-4 0-244,0 0 0,0 0 1,0 1-1,1-1 0,-1 1 0,0 0 0,0-1 1,0 1-1,1 0 0,-1 0 0,2 1-3,-4-1-1,0 0-1,1-1 1,-1 1-1,0 0 1,1 0-1,-1 0 1,0 0-1,1 0 1,-1-1-1,0 1 1,1 0-1,-1 0 1,0 0-1,1-1 1,-1 1-1,0 0 1,0-1-1,1 1 1,-1 0-1,0 0 1,0-1-1,0 1 0,1 0 1,-1-1-1,0 1 2,1-2-607,-50 24-3153,8-12 1019</inkml:trace>
</inkml:ink>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r">
              <a:defRPr sz="48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r">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4/30/2023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48A87A34-81AB-432B-8DAE-1953F412C126}" type="datetimeFigureOut">
              <a:rPr lang="en-US" dirty="0"/>
              <a:t>4/30/2023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1141410" y="3073397"/>
            <a:ext cx="4878391" cy="2717801"/>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6172200" y="3073397"/>
            <a:ext cx="4875210" cy="2717801"/>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4/30/2023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4/30/2023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4/30/2023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4/30/2023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4/30/2023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he-IL"/>
              <a:t>לחץ על הסמל כדי להוסיף תמונה</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4/30/2023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4/30/2023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he-IL"/>
              <a:t>לחץ כדי לערוך סגנון כותרת של תבנית בסיס</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4/30/2023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4/30/2023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עמודות">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he-IL"/>
              <a:t>לחץ כדי לערוך סגנון כותרת של תבנית בסיס</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4/30/2023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עמודת 3 תמונות">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he-IL"/>
              <a:t>לחץ כדי לערוך סגנון כותרת של תבנית בסיס</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he-IL"/>
              <a:t>לחץ על הסמל כדי להוסיף תמונה</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he-IL"/>
              <a:t>לחץ על הסמל כדי להוסיף תמונה</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he-IL"/>
              <a:t>לחץ על הסמל כדי להוסיף תמונה</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4/30/2023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4/30/2023</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r">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1"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r" defTabSz="914400" rtl="1"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r" defTabSz="914400" rtl="1"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r" defTabSz="914400" rtl="1"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r" defTabSz="914400" rtl="1"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r" defTabSz="914400" rtl="1"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70.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customXml" Target="../ink/ink1.xml"/><Relationship Id="rId5" Type="http://schemas.openxmlformats.org/officeDocument/2006/relationships/image" Target="../media/image17.pn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80.png"/><Relationship Id="rId5" Type="http://schemas.openxmlformats.org/officeDocument/2006/relationships/customXml" Target="../ink/ink2.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B836CE-8142-475B-9E7E-467E1805FFDF}"/>
              </a:ext>
            </a:extLst>
          </p:cNvPr>
          <p:cNvSpPr>
            <a:spLocks noGrp="1"/>
          </p:cNvSpPr>
          <p:nvPr>
            <p:ph type="title"/>
          </p:nvPr>
        </p:nvSpPr>
        <p:spPr>
          <a:xfrm>
            <a:off x="1141412" y="477827"/>
            <a:ext cx="5894387" cy="1791141"/>
          </a:xfrm>
        </p:spPr>
        <p:txBody>
          <a:bodyPr anchor="b">
            <a:normAutofit/>
          </a:bodyPr>
          <a:lstStyle/>
          <a:p>
            <a:pPr algn="ctr"/>
            <a:r>
              <a:rPr lang="he-IL" sz="4400" dirty="0">
                <a:latin typeface="Calibri Light" panose="020F0302020204030204" pitchFamily="34" charset="0"/>
                <a:ea typeface="Batang" panose="020B0503020000020004" pitchFamily="18" charset="-127"/>
                <a:cs typeface="Calibri Light" panose="020F0302020204030204" pitchFamily="34" charset="0"/>
              </a:rPr>
              <a:t>זאב (וילי) </a:t>
            </a:r>
            <a:r>
              <a:rPr lang="he-IL" sz="4400" dirty="0" err="1">
                <a:latin typeface="Calibri Light" panose="020F0302020204030204" pitchFamily="34" charset="0"/>
                <a:ea typeface="Batang" panose="020B0503020000020004" pitchFamily="18" charset="-127"/>
                <a:cs typeface="Calibri Light" panose="020F0302020204030204" pitchFamily="34" charset="0"/>
              </a:rPr>
              <a:t>שטאל</a:t>
            </a:r>
            <a:r>
              <a:rPr lang="he-IL" sz="4400" dirty="0">
                <a:latin typeface="Calibri Light" panose="020F0302020204030204" pitchFamily="34" charset="0"/>
                <a:ea typeface="Batang" panose="020B0503020000020004" pitchFamily="18" charset="-127"/>
                <a:cs typeface="Calibri Light" panose="020F0302020204030204" pitchFamily="34" charset="0"/>
              </a:rPr>
              <a:t> </a:t>
            </a:r>
            <a:endParaRPr lang="he-IL" dirty="0"/>
          </a:p>
        </p:txBody>
      </p:sp>
      <p:sp>
        <p:nvSpPr>
          <p:cNvPr id="3" name="מציין מיקום תוכן 2">
            <a:extLst>
              <a:ext uri="{FF2B5EF4-FFF2-40B4-BE49-F238E27FC236}">
                <a16:creationId xmlns:a16="http://schemas.microsoft.com/office/drawing/2014/main" id="{1CF22A07-349E-4302-A0F1-707805CDDDA3}"/>
              </a:ext>
            </a:extLst>
          </p:cNvPr>
          <p:cNvSpPr>
            <a:spLocks noGrp="1"/>
          </p:cNvSpPr>
          <p:nvPr>
            <p:ph idx="1"/>
          </p:nvPr>
        </p:nvSpPr>
        <p:spPr>
          <a:xfrm>
            <a:off x="1141412" y="2660698"/>
            <a:ext cx="6785680" cy="3891355"/>
          </a:xfrm>
        </p:spPr>
        <p:txBody>
          <a:bodyPr>
            <a:normAutofit/>
          </a:bodyPr>
          <a:lstStyle/>
          <a:p>
            <a:pPr marL="0" indent="0" algn="ctr">
              <a:buNone/>
            </a:pPr>
            <a:r>
              <a:rPr lang="he-IL" sz="3200" dirty="0">
                <a:latin typeface="Calibri Light" panose="020F0302020204030204" pitchFamily="34" charset="0"/>
                <a:ea typeface="Batang" panose="020B0503020000020004" pitchFamily="18" charset="-127"/>
                <a:cs typeface="Calibri Light" panose="020F0302020204030204" pitchFamily="34" charset="0"/>
              </a:rPr>
              <a:t>נפל ביום י"ב בסיון תש"ח</a:t>
            </a:r>
          </a:p>
          <a:p>
            <a:pPr marL="0" indent="0" algn="ctr">
              <a:buNone/>
            </a:pPr>
            <a:r>
              <a:rPr lang="he-IL" sz="3200" dirty="0">
                <a:latin typeface="Calibri Light" panose="020F0302020204030204" pitchFamily="34" charset="0"/>
                <a:ea typeface="Batang" panose="020B0503020000020004" pitchFamily="18" charset="-127"/>
                <a:cs typeface="Calibri Light" panose="020F0302020204030204" pitchFamily="34" charset="0"/>
              </a:rPr>
              <a:t>(19.06.1948)</a:t>
            </a:r>
          </a:p>
          <a:p>
            <a:pPr marL="0" indent="0" algn="ctr">
              <a:buNone/>
            </a:pPr>
            <a:r>
              <a:rPr lang="he-IL" sz="3200" dirty="0">
                <a:latin typeface="Calibri Light" panose="020F0302020204030204" pitchFamily="34" charset="0"/>
                <a:ea typeface="Batang" panose="020B0503020000020004" pitchFamily="18" charset="-127"/>
                <a:cs typeface="Calibri Light" panose="020F0302020204030204" pitchFamily="34" charset="0"/>
              </a:rPr>
              <a:t>בן 20 בנופלו</a:t>
            </a:r>
          </a:p>
          <a:p>
            <a:pPr marL="0" indent="0" algn="ctr">
              <a:buNone/>
            </a:pPr>
            <a:r>
              <a:rPr lang="he-IL" sz="3200" dirty="0">
                <a:latin typeface="Calibri Light" panose="020F0302020204030204" pitchFamily="34" charset="0"/>
                <a:ea typeface="Batang" panose="020B0503020000020004" pitchFamily="18" charset="-127"/>
                <a:cs typeface="Calibri Light" panose="020F0302020204030204" pitchFamily="34" charset="0"/>
              </a:rPr>
              <a:t>מקום מנוחתו בית העלמין הצבאי נחלת יצחק</a:t>
            </a:r>
          </a:p>
          <a:p>
            <a:endParaRPr lang="he-IL" dirty="0"/>
          </a:p>
        </p:txBody>
      </p:sp>
      <p:pic>
        <p:nvPicPr>
          <p:cNvPr id="4" name="Picture 2" descr="××× ×©×××">
            <a:extLst>
              <a:ext uri="{FF2B5EF4-FFF2-40B4-BE49-F238E27FC236}">
                <a16:creationId xmlns:a16="http://schemas.microsoft.com/office/drawing/2014/main" id="{E76801D3-81A1-4591-987B-E266D10263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724" b="1"/>
          <a:stretch/>
        </p:blipFill>
        <p:spPr bwMode="auto">
          <a:xfrm>
            <a:off x="8620002" y="1337125"/>
            <a:ext cx="2430586" cy="3434791"/>
          </a:xfrm>
          <a:prstGeom prst="round2DiagRect">
            <a:avLst>
              <a:gd name="adj1" fmla="val 4860"/>
              <a:gd name="adj2" fmla="val 0"/>
            </a:avLst>
          </a:prstGeom>
          <a:no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604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76" name="Group 75">
            <a:extLst>
              <a:ext uri="{FF2B5EF4-FFF2-40B4-BE49-F238E27FC236}">
                <a16:creationId xmlns:a16="http://schemas.microsoft.com/office/drawing/2014/main" id="{9C9A395D-0E3C-47A2-BD3C-E0B63FFEB9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77" name="Rectangle 76">
              <a:extLst>
                <a:ext uri="{FF2B5EF4-FFF2-40B4-BE49-F238E27FC236}">
                  <a16:creationId xmlns:a16="http://schemas.microsoft.com/office/drawing/2014/main" id="{0679A098-1291-4ABE-A761-D1BEDD68E0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2">
              <a:extLst>
                <a:ext uri="{FF2B5EF4-FFF2-40B4-BE49-F238E27FC236}">
                  <a16:creationId xmlns:a16="http://schemas.microsoft.com/office/drawing/2014/main" id="{04DF8F41-DD3B-47AD-A8E9-6B42152BE251}"/>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pic>
        <p:nvPicPr>
          <p:cNvPr id="34" name="מציין מיקום תוכן 4">
            <a:extLst>
              <a:ext uri="{FF2B5EF4-FFF2-40B4-BE49-F238E27FC236}">
                <a16:creationId xmlns:a16="http://schemas.microsoft.com/office/drawing/2014/main" id="{D60F4AEA-3510-43E2-95C6-1463C8148D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1" y="8853"/>
            <a:ext cx="12191999" cy="6840291"/>
          </a:xfrm>
          <a:prstGeom prst="rect">
            <a:avLst/>
          </a:prstGeom>
        </p:spPr>
      </p:pic>
      <p:grpSp>
        <p:nvGrpSpPr>
          <p:cNvPr id="80" name="Group 79">
            <a:extLst>
              <a:ext uri="{FF2B5EF4-FFF2-40B4-BE49-F238E27FC236}">
                <a16:creationId xmlns:a16="http://schemas.microsoft.com/office/drawing/2014/main" id="{1D4E244F-B3CC-4EA6-AEF8-9C10A9F2D6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2533" y="0"/>
            <a:ext cx="11455400" cy="6848476"/>
            <a:chOff x="372533" y="0"/>
            <a:chExt cx="11455400" cy="6848476"/>
          </a:xfrm>
        </p:grpSpPr>
        <p:sp>
          <p:nvSpPr>
            <p:cNvPr id="81" name="Round Diagonal Corner Rectangle 7">
              <a:extLst>
                <a:ext uri="{FF2B5EF4-FFF2-40B4-BE49-F238E27FC236}">
                  <a16:creationId xmlns:a16="http://schemas.microsoft.com/office/drawing/2014/main" id="{3ADF6A4B-498A-43D2-93FC-45D1C94E17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2867" y="766234"/>
              <a:ext cx="10346266" cy="5325532"/>
            </a:xfrm>
            <a:prstGeom prst="round2DiagRect">
              <a:avLst>
                <a:gd name="adj1" fmla="val 4147"/>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2" name="Group 81">
              <a:extLst>
                <a:ext uri="{FF2B5EF4-FFF2-40B4-BE49-F238E27FC236}">
                  <a16:creationId xmlns:a16="http://schemas.microsoft.com/office/drawing/2014/main" id="{2234058F-4A78-4BDB-BB4C-D5C3A3A5035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085512" y="0"/>
              <a:ext cx="650875" cy="1730375"/>
              <a:chOff x="11347978" y="0"/>
              <a:chExt cx="650875" cy="1730375"/>
            </a:xfrm>
          </p:grpSpPr>
          <p:sp>
            <p:nvSpPr>
              <p:cNvPr id="102" name="Freeform 32">
                <a:extLst>
                  <a:ext uri="{FF2B5EF4-FFF2-40B4-BE49-F238E27FC236}">
                    <a16:creationId xmlns:a16="http://schemas.microsoft.com/office/drawing/2014/main" id="{81923CAD-9918-44BE-9706-67D58C9723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67041"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80000"/>
                </a:schemeClr>
              </a:solidFill>
              <a:ln>
                <a:noFill/>
              </a:ln>
            </p:spPr>
          </p:sp>
          <p:sp>
            <p:nvSpPr>
              <p:cNvPr id="103" name="Freeform 33">
                <a:extLst>
                  <a:ext uri="{FF2B5EF4-FFF2-40B4-BE49-F238E27FC236}">
                    <a16:creationId xmlns:a16="http://schemas.microsoft.com/office/drawing/2014/main" id="{DB4D2157-45E9-4E6B-B4F9-872B39F133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47978"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80000"/>
                </a:schemeClr>
              </a:solidFill>
              <a:ln>
                <a:noFill/>
              </a:ln>
            </p:spPr>
          </p:sp>
          <p:sp>
            <p:nvSpPr>
              <p:cNvPr id="104" name="Freeform 34">
                <a:extLst>
                  <a:ext uri="{FF2B5EF4-FFF2-40B4-BE49-F238E27FC236}">
                    <a16:creationId xmlns:a16="http://schemas.microsoft.com/office/drawing/2014/main" id="{3AF950BB-DE8F-4B49-8982-2DF7730EE3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14678"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105" name="Freeform 37">
                <a:extLst>
                  <a:ext uri="{FF2B5EF4-FFF2-40B4-BE49-F238E27FC236}">
                    <a16:creationId xmlns:a16="http://schemas.microsoft.com/office/drawing/2014/main" id="{AE9B44C5-8A5E-4526-99B4-DBB63CC2D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694053"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80000"/>
                </a:schemeClr>
              </a:solidFill>
              <a:ln>
                <a:noFill/>
              </a:ln>
            </p:spPr>
          </p:sp>
        </p:grpSp>
        <p:grpSp>
          <p:nvGrpSpPr>
            <p:cNvPr id="83" name="Group 82">
              <a:extLst>
                <a:ext uri="{FF2B5EF4-FFF2-40B4-BE49-F238E27FC236}">
                  <a16:creationId xmlns:a16="http://schemas.microsoft.com/office/drawing/2014/main" id="{A910EF9E-D7FF-4921-A289-5AB046461A0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a:off x="11229445" y="4867275"/>
              <a:ext cx="598488" cy="1981201"/>
              <a:chOff x="11424178" y="4867275"/>
              <a:chExt cx="598488" cy="1981201"/>
            </a:xfrm>
          </p:grpSpPr>
          <p:sp>
            <p:nvSpPr>
              <p:cNvPr id="96" name="Freeform 35">
                <a:extLst>
                  <a:ext uri="{FF2B5EF4-FFF2-40B4-BE49-F238E27FC236}">
                    <a16:creationId xmlns:a16="http://schemas.microsoft.com/office/drawing/2014/main" id="{5D1500E8-0351-4B53-9578-09F33B26CE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14666"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80000"/>
                </a:schemeClr>
              </a:solidFill>
              <a:ln>
                <a:noFill/>
              </a:ln>
            </p:spPr>
          </p:sp>
          <p:sp>
            <p:nvSpPr>
              <p:cNvPr id="97" name="Freeform 36">
                <a:extLst>
                  <a:ext uri="{FF2B5EF4-FFF2-40B4-BE49-F238E27FC236}">
                    <a16:creationId xmlns:a16="http://schemas.microsoft.com/office/drawing/2014/main" id="{65A2BF85-98D8-4340-AF82-808A1EC255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55966"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80000"/>
                </a:schemeClr>
              </a:solidFill>
              <a:ln>
                <a:noFill/>
              </a:ln>
            </p:spPr>
          </p:sp>
          <p:sp>
            <p:nvSpPr>
              <p:cNvPr id="98" name="Freeform 38">
                <a:extLst>
                  <a:ext uri="{FF2B5EF4-FFF2-40B4-BE49-F238E27FC236}">
                    <a16:creationId xmlns:a16="http://schemas.microsoft.com/office/drawing/2014/main" id="{B0441C99-23C8-42B2-A9A2-36F6CE6BAA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19441"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99" name="Freeform 39">
                <a:extLst>
                  <a:ext uri="{FF2B5EF4-FFF2-40B4-BE49-F238E27FC236}">
                    <a16:creationId xmlns:a16="http://schemas.microsoft.com/office/drawing/2014/main" id="{3304648D-1287-492A-A76B-4724456AED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24178"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80000"/>
                </a:schemeClr>
              </a:solidFill>
              <a:ln>
                <a:noFill/>
              </a:ln>
            </p:spPr>
          </p:sp>
          <p:sp>
            <p:nvSpPr>
              <p:cNvPr id="100" name="Freeform 40">
                <a:extLst>
                  <a:ext uri="{FF2B5EF4-FFF2-40B4-BE49-F238E27FC236}">
                    <a16:creationId xmlns:a16="http://schemas.microsoft.com/office/drawing/2014/main" id="{32B78AFE-D9B6-41B5-B593-4B797DA21E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32166"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101" name="Rectangle 41">
                <a:extLst>
                  <a:ext uri="{FF2B5EF4-FFF2-40B4-BE49-F238E27FC236}">
                    <a16:creationId xmlns:a16="http://schemas.microsoft.com/office/drawing/2014/main" id="{BCA10968-EDF7-42D6-90B0-53A80026F8E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22653" y="6596063"/>
                <a:ext cx="23813" cy="252413"/>
              </a:xfrm>
              <a:prstGeom prst="rect">
                <a:avLst/>
              </a:prstGeom>
              <a:solidFill>
                <a:schemeClr val="tx2">
                  <a:alpha val="80000"/>
                </a:schemeClr>
              </a:solidFill>
              <a:ln>
                <a:noFill/>
              </a:ln>
            </p:spPr>
          </p:sp>
        </p:grpSp>
        <p:grpSp>
          <p:nvGrpSpPr>
            <p:cNvPr id="84" name="Group 83">
              <a:extLst>
                <a:ext uri="{FF2B5EF4-FFF2-40B4-BE49-F238E27FC236}">
                  <a16:creationId xmlns:a16="http://schemas.microsoft.com/office/drawing/2014/main" id="{AD1EB8D8-CD83-45AD-9D5A-A9E2D3C1121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a:off x="440267" y="5118101"/>
              <a:ext cx="650875" cy="1730375"/>
              <a:chOff x="118533" y="5118101"/>
              <a:chExt cx="650875" cy="1730375"/>
            </a:xfrm>
          </p:grpSpPr>
          <p:sp>
            <p:nvSpPr>
              <p:cNvPr id="92" name="Freeform 32">
                <a:extLst>
                  <a:ext uri="{FF2B5EF4-FFF2-40B4-BE49-F238E27FC236}">
                    <a16:creationId xmlns:a16="http://schemas.microsoft.com/office/drawing/2014/main" id="{8A6D937B-952D-4A1B-BF33-2FEEE73675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237596" y="6335713"/>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80000"/>
                </a:schemeClr>
              </a:solidFill>
              <a:ln>
                <a:noFill/>
              </a:ln>
            </p:spPr>
          </p:sp>
          <p:sp>
            <p:nvSpPr>
              <p:cNvPr id="93" name="Freeform 33">
                <a:extLst>
                  <a:ext uri="{FF2B5EF4-FFF2-40B4-BE49-F238E27FC236}">
                    <a16:creationId xmlns:a16="http://schemas.microsoft.com/office/drawing/2014/main" id="{B1150F7C-2943-4E9B-9DE9-A6BFE2646E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118533" y="622141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80000"/>
                </a:schemeClr>
              </a:solidFill>
              <a:ln>
                <a:noFill/>
              </a:ln>
            </p:spPr>
          </p:sp>
          <p:sp>
            <p:nvSpPr>
              <p:cNvPr id="94" name="Freeform 34">
                <a:extLst>
                  <a:ext uri="{FF2B5EF4-FFF2-40B4-BE49-F238E27FC236}">
                    <a16:creationId xmlns:a16="http://schemas.microsoft.com/office/drawing/2014/main" id="{A4C8781F-2B1E-44FB-A324-F38A31F0C4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385233" y="5118101"/>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95" name="Freeform 37">
                <a:extLst>
                  <a:ext uri="{FF2B5EF4-FFF2-40B4-BE49-F238E27FC236}">
                    <a16:creationId xmlns:a16="http://schemas.microsoft.com/office/drawing/2014/main" id="{D03FBB69-F351-4E02-8966-FCEF0F202A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464608" y="5299075"/>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80000"/>
                </a:schemeClr>
              </a:solidFill>
              <a:ln>
                <a:noFill/>
              </a:ln>
            </p:spPr>
          </p:sp>
        </p:grpSp>
        <p:grpSp>
          <p:nvGrpSpPr>
            <p:cNvPr id="85" name="Group 84">
              <a:extLst>
                <a:ext uri="{FF2B5EF4-FFF2-40B4-BE49-F238E27FC236}">
                  <a16:creationId xmlns:a16="http://schemas.microsoft.com/office/drawing/2014/main" id="{B201A811-52F0-4094-9436-ED11EA9045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72533" y="0"/>
              <a:ext cx="598488" cy="1981201"/>
              <a:chOff x="194733" y="0"/>
              <a:chExt cx="598488" cy="1981201"/>
            </a:xfrm>
          </p:grpSpPr>
          <p:sp>
            <p:nvSpPr>
              <p:cNvPr id="86" name="Freeform 35">
                <a:extLst>
                  <a:ext uri="{FF2B5EF4-FFF2-40B4-BE49-F238E27FC236}">
                    <a16:creationId xmlns:a16="http://schemas.microsoft.com/office/drawing/2014/main" id="{9FC3980B-D9F9-442F-9A4E-C7F4E8D102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285221" y="0"/>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80000"/>
                </a:schemeClr>
              </a:solidFill>
              <a:ln>
                <a:noFill/>
              </a:ln>
            </p:spPr>
          </p:sp>
          <p:sp>
            <p:nvSpPr>
              <p:cNvPr id="87" name="Freeform 36">
                <a:extLst>
                  <a:ext uri="{FF2B5EF4-FFF2-40B4-BE49-F238E27FC236}">
                    <a16:creationId xmlns:a16="http://schemas.microsoft.com/office/drawing/2014/main" id="{910EFCEE-C831-466C-AC2F-94F88DBC0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526521" y="1141413"/>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80000"/>
                </a:schemeClr>
              </a:solidFill>
              <a:ln>
                <a:noFill/>
              </a:ln>
            </p:spPr>
          </p:sp>
          <p:sp>
            <p:nvSpPr>
              <p:cNvPr id="88" name="Freeform 38">
                <a:extLst>
                  <a:ext uri="{FF2B5EF4-FFF2-40B4-BE49-F238E27FC236}">
                    <a16:creationId xmlns:a16="http://schemas.microsoft.com/office/drawing/2014/main" id="{2615A3E9-7D96-4000-98B6-AEEF6A6433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389996" y="1792288"/>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89" name="Freeform 39">
                <a:extLst>
                  <a:ext uri="{FF2B5EF4-FFF2-40B4-BE49-F238E27FC236}">
                    <a16:creationId xmlns:a16="http://schemas.microsoft.com/office/drawing/2014/main" id="{32C5195D-6336-43F8-B899-DF72D2AE8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194733" y="0"/>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80000"/>
                </a:schemeClr>
              </a:solidFill>
              <a:ln>
                <a:noFill/>
              </a:ln>
            </p:spPr>
          </p:sp>
          <p:sp>
            <p:nvSpPr>
              <p:cNvPr id="90" name="Freeform 40">
                <a:extLst>
                  <a:ext uri="{FF2B5EF4-FFF2-40B4-BE49-F238E27FC236}">
                    <a16:creationId xmlns:a16="http://schemas.microsoft.com/office/drawing/2014/main" id="{8ABD3FAB-A4EA-4D58-8742-268B17D11E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602721" y="24288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91" name="Rectangle 41">
                <a:extLst>
                  <a:ext uri="{FF2B5EF4-FFF2-40B4-BE49-F238E27FC236}">
                    <a16:creationId xmlns:a16="http://schemas.microsoft.com/office/drawing/2014/main" id="{A9C0472A-2593-4A0C-A011-A742360A06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flipV="1">
                <a:off x="693208" y="0"/>
                <a:ext cx="23813" cy="252413"/>
              </a:xfrm>
              <a:prstGeom prst="rect">
                <a:avLst/>
              </a:prstGeom>
              <a:solidFill>
                <a:schemeClr val="tx2">
                  <a:alpha val="80000"/>
                </a:schemeClr>
              </a:solidFill>
              <a:ln>
                <a:noFill/>
              </a:ln>
            </p:spPr>
          </p:sp>
        </p:grpSp>
      </p:grpSp>
      <p:sp>
        <p:nvSpPr>
          <p:cNvPr id="2" name="כותרת 1">
            <a:extLst>
              <a:ext uri="{FF2B5EF4-FFF2-40B4-BE49-F238E27FC236}">
                <a16:creationId xmlns:a16="http://schemas.microsoft.com/office/drawing/2014/main" id="{1A6E97F5-80C0-4B6E-9601-74AB3B221CFE}"/>
              </a:ext>
            </a:extLst>
          </p:cNvPr>
          <p:cNvSpPr>
            <a:spLocks noGrp="1"/>
          </p:cNvSpPr>
          <p:nvPr>
            <p:ph type="title"/>
          </p:nvPr>
        </p:nvSpPr>
        <p:spPr>
          <a:xfrm>
            <a:off x="3312940" y="1317770"/>
            <a:ext cx="6612658" cy="4542364"/>
          </a:xfrm>
        </p:spPr>
        <p:txBody>
          <a:bodyPr>
            <a:normAutofit/>
          </a:bodyPr>
          <a:lstStyle/>
          <a:p>
            <a:r>
              <a:rPr lang="he-IL" sz="3200" dirty="0">
                <a:latin typeface="Calibri Light" panose="020F0302020204030204" pitchFamily="34" charset="0"/>
                <a:cs typeface="Calibri Light" panose="020F0302020204030204" pitchFamily="34" charset="0"/>
              </a:rPr>
              <a:t>זאב וילי </a:t>
            </a:r>
            <a:r>
              <a:rPr lang="he-IL" sz="3200" dirty="0" err="1">
                <a:latin typeface="Calibri Light" panose="020F0302020204030204" pitchFamily="34" charset="0"/>
                <a:cs typeface="Calibri Light" panose="020F0302020204030204" pitchFamily="34" charset="0"/>
              </a:rPr>
              <a:t>שטאל</a:t>
            </a:r>
            <a:r>
              <a:rPr lang="he-IL" sz="3200" dirty="0">
                <a:latin typeface="Calibri Light" panose="020F0302020204030204" pitchFamily="34" charset="0"/>
                <a:cs typeface="Calibri Light" panose="020F0302020204030204" pitchFamily="34" charset="0"/>
              </a:rPr>
              <a:t>  נולד ב 22 במאי  1928 בעיר </a:t>
            </a:r>
            <a:r>
              <a:rPr lang="he-IL" sz="3200" dirty="0" err="1">
                <a:latin typeface="Calibri Light" panose="020F0302020204030204" pitchFamily="34" charset="0"/>
                <a:cs typeface="Calibri Light" panose="020F0302020204030204" pitchFamily="34" charset="0"/>
              </a:rPr>
              <a:t>סיגט</a:t>
            </a:r>
            <a:r>
              <a:rPr lang="he-IL" sz="3200" dirty="0">
                <a:latin typeface="Calibri Light" panose="020F0302020204030204" pitchFamily="34" charset="0"/>
                <a:cs typeface="Calibri Light" panose="020F0302020204030204" pitchFamily="34" charset="0"/>
              </a:rPr>
              <a:t> שבחבל </a:t>
            </a:r>
            <a:r>
              <a:rPr lang="he-IL" sz="3200" dirty="0" err="1">
                <a:latin typeface="Calibri Light" panose="020F0302020204030204" pitchFamily="34" charset="0"/>
                <a:cs typeface="Calibri Light" panose="020F0302020204030204" pitchFamily="34" charset="0"/>
              </a:rPr>
              <a:t>מרמורש</a:t>
            </a:r>
            <a:r>
              <a:rPr lang="he-IL" sz="3200" dirty="0">
                <a:latin typeface="Calibri Light" panose="020F0302020204030204" pitchFamily="34" charset="0"/>
                <a:cs typeface="Calibri Light" panose="020F0302020204030204" pitchFamily="34" charset="0"/>
              </a:rPr>
              <a:t> – רומניה</a:t>
            </a:r>
            <a:br>
              <a:rPr lang="he-IL" sz="3200" dirty="0">
                <a:latin typeface="Calibri Light" panose="020F0302020204030204" pitchFamily="34" charset="0"/>
                <a:cs typeface="Calibri Light" panose="020F0302020204030204" pitchFamily="34" charset="0"/>
              </a:rPr>
            </a:br>
            <a:br>
              <a:rPr lang="he-IL" sz="3200" dirty="0">
                <a:latin typeface="Calibri Light" panose="020F0302020204030204" pitchFamily="34" charset="0"/>
                <a:cs typeface="Calibri Light" panose="020F0302020204030204" pitchFamily="34" charset="0"/>
              </a:rPr>
            </a:br>
            <a:r>
              <a:rPr lang="he-IL" sz="3200" dirty="0">
                <a:latin typeface="Calibri Light" panose="020F0302020204030204" pitchFamily="34" charset="0"/>
                <a:cs typeface="Calibri Light" panose="020F0302020204030204" pitchFamily="34" charset="0"/>
              </a:rPr>
              <a:t>זאב קרוי על שמו של קרוב משפחה שנפטר אך בבית ספרו כינו אותו בשם וילי</a:t>
            </a:r>
            <a:br>
              <a:rPr lang="he-IL" sz="3200" dirty="0">
                <a:solidFill>
                  <a:schemeClr val="tx1">
                    <a:lumMod val="50000"/>
                  </a:schemeClr>
                </a:solidFill>
                <a:latin typeface="Calibri Light" panose="020F0302020204030204" pitchFamily="34" charset="0"/>
                <a:cs typeface="Calibri Light" panose="020F0302020204030204" pitchFamily="34" charset="0"/>
              </a:rPr>
            </a:br>
            <a:br>
              <a:rPr lang="he-IL" sz="3200" dirty="0">
                <a:latin typeface="Calibri Light" panose="020F0302020204030204" pitchFamily="34" charset="0"/>
                <a:cs typeface="Calibri Light" panose="020F0302020204030204" pitchFamily="34" charset="0"/>
              </a:rPr>
            </a:br>
            <a:endParaRPr lang="x-none" sz="32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379935323"/>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501508-776E-416F-A999-959DB4260A73}"/>
              </a:ext>
            </a:extLst>
          </p:cNvPr>
          <p:cNvSpPr>
            <a:spLocks noGrp="1"/>
          </p:cNvSpPr>
          <p:nvPr>
            <p:ph type="title"/>
          </p:nvPr>
        </p:nvSpPr>
        <p:spPr>
          <a:xfrm>
            <a:off x="1146803" y="40950"/>
            <a:ext cx="5894387" cy="1478570"/>
          </a:xfrm>
        </p:spPr>
        <p:txBody>
          <a:bodyPr anchor="b">
            <a:normAutofit/>
          </a:bodyPr>
          <a:lstStyle/>
          <a:p>
            <a:r>
              <a:rPr lang="he-IL" sz="4000" dirty="0">
                <a:latin typeface="Calibri Light" panose="020F0302020204030204" pitchFamily="34" charset="0"/>
                <a:cs typeface="Calibri Light" panose="020F0302020204030204" pitchFamily="34" charset="0"/>
              </a:rPr>
              <a:t>משפחת </a:t>
            </a:r>
            <a:r>
              <a:rPr lang="he-IL" sz="4000" dirty="0" err="1">
                <a:latin typeface="Calibri Light" panose="020F0302020204030204" pitchFamily="34" charset="0"/>
                <a:cs typeface="Calibri Light" panose="020F0302020204030204" pitchFamily="34" charset="0"/>
              </a:rPr>
              <a:t>שטאל</a:t>
            </a:r>
            <a:endParaRPr lang="he-IL" sz="4000" dirty="0">
              <a:latin typeface="Calibri Light" panose="020F0302020204030204" pitchFamily="34" charset="0"/>
              <a:cs typeface="Calibri Light" panose="020F0302020204030204" pitchFamily="34" charset="0"/>
            </a:endParaRPr>
          </a:p>
        </p:txBody>
      </p:sp>
      <p:sp>
        <p:nvSpPr>
          <p:cNvPr id="3" name="מציין מיקום תוכן 2">
            <a:extLst>
              <a:ext uri="{FF2B5EF4-FFF2-40B4-BE49-F238E27FC236}">
                <a16:creationId xmlns:a16="http://schemas.microsoft.com/office/drawing/2014/main" id="{EF605EE7-D4C7-4EC4-B0E6-DA5D9C3DBCC2}"/>
              </a:ext>
            </a:extLst>
          </p:cNvPr>
          <p:cNvSpPr>
            <a:spLocks noGrp="1"/>
          </p:cNvSpPr>
          <p:nvPr>
            <p:ph idx="1"/>
          </p:nvPr>
        </p:nvSpPr>
        <p:spPr>
          <a:xfrm>
            <a:off x="117764" y="1695306"/>
            <a:ext cx="7294418" cy="4871749"/>
          </a:xfrm>
        </p:spPr>
        <p:txBody>
          <a:bodyPr>
            <a:normAutofit/>
          </a:bodyPr>
          <a:lstStyle/>
          <a:p>
            <a:pPr marL="0" indent="0">
              <a:buNone/>
            </a:pPr>
            <a:r>
              <a:rPr lang="he-IL" sz="3200" dirty="0">
                <a:latin typeface="Calibri Light" panose="020F0302020204030204" pitchFamily="34" charset="0"/>
                <a:cs typeface="Calibri Light" panose="020F0302020204030204" pitchFamily="34" charset="0"/>
              </a:rPr>
              <a:t>ההורים חנה </a:t>
            </a:r>
            <a:r>
              <a:rPr lang="he-IL" sz="3200" dirty="0" err="1">
                <a:latin typeface="Calibri Light" panose="020F0302020204030204" pitchFamily="34" charset="0"/>
                <a:cs typeface="Calibri Light" panose="020F0302020204030204" pitchFamily="34" charset="0"/>
              </a:rPr>
              <a:t>ואיגנץ</a:t>
            </a:r>
            <a:r>
              <a:rPr lang="he-IL" sz="3200" dirty="0">
                <a:latin typeface="Calibri Light" panose="020F0302020204030204" pitchFamily="34" charset="0"/>
                <a:cs typeface="Calibri Light" panose="020F0302020204030204" pitchFamily="34" charset="0"/>
              </a:rPr>
              <a:t> (יצחק) </a:t>
            </a:r>
            <a:r>
              <a:rPr lang="he-IL" sz="3200" dirty="0" err="1">
                <a:latin typeface="Calibri Light" panose="020F0302020204030204" pitchFamily="34" charset="0"/>
                <a:cs typeface="Calibri Light" panose="020F0302020204030204" pitchFamily="34" charset="0"/>
              </a:rPr>
              <a:t>שטאל</a:t>
            </a:r>
            <a:endParaRPr lang="he-IL" sz="3200" dirty="0">
              <a:latin typeface="Calibri Light" panose="020F0302020204030204" pitchFamily="34" charset="0"/>
              <a:cs typeface="Calibri Light" panose="020F0302020204030204" pitchFamily="34" charset="0"/>
            </a:endParaRPr>
          </a:p>
          <a:p>
            <a:pPr marL="0" indent="0">
              <a:buNone/>
            </a:pPr>
            <a:r>
              <a:rPr lang="he-IL" sz="3200" dirty="0">
                <a:latin typeface="Calibri Light" panose="020F0302020204030204" pitchFamily="34" charset="0"/>
                <a:cs typeface="Calibri Light" panose="020F0302020204030204" pitchFamily="34" charset="0"/>
              </a:rPr>
              <a:t>והאחים זאב (1928), משה (1925) , מיכאל (1922) וצבי (1920). </a:t>
            </a:r>
          </a:p>
          <a:p>
            <a:pPr marL="0" indent="0">
              <a:buNone/>
            </a:pPr>
            <a:r>
              <a:rPr lang="he-IL" sz="3200" dirty="0">
                <a:latin typeface="Calibri Light" panose="020F0302020204030204" pitchFamily="34" charset="0"/>
                <a:cs typeface="Calibri Light" panose="020F0302020204030204" pitchFamily="34" charset="0"/>
              </a:rPr>
              <a:t>משפחת </a:t>
            </a:r>
            <a:r>
              <a:rPr lang="he-IL" sz="3200" dirty="0" err="1">
                <a:latin typeface="Calibri Light" panose="020F0302020204030204" pitchFamily="34" charset="0"/>
                <a:cs typeface="Calibri Light" panose="020F0302020204030204" pitchFamily="34" charset="0"/>
              </a:rPr>
              <a:t>שטאל</a:t>
            </a:r>
            <a:r>
              <a:rPr lang="he-IL" sz="3200" dirty="0">
                <a:latin typeface="Calibri Light" panose="020F0302020204030204" pitchFamily="34" charset="0"/>
                <a:cs typeface="Calibri Light" panose="020F0302020204030204" pitchFamily="34" charset="0"/>
              </a:rPr>
              <a:t> הייתה משפחה מסורתית ששמרה כשרות שבתות וחגים.</a:t>
            </a:r>
          </a:p>
          <a:p>
            <a:pPr marL="0" indent="0">
              <a:buNone/>
            </a:pPr>
            <a:r>
              <a:rPr lang="he-IL" sz="3200" dirty="0">
                <a:latin typeface="Calibri Light" panose="020F0302020204030204" pitchFamily="34" charset="0"/>
                <a:cs typeface="Calibri Light" panose="020F0302020204030204" pitchFamily="34" charset="0"/>
              </a:rPr>
              <a:t>אלמנתו של זאב מספרת שזאב גדל במשפחה אמידה</a:t>
            </a:r>
          </a:p>
          <a:p>
            <a:pPr marL="0" indent="0">
              <a:buNone/>
            </a:pPr>
            <a:endParaRPr lang="he-IL" dirty="0"/>
          </a:p>
        </p:txBody>
      </p:sp>
      <p:pic>
        <p:nvPicPr>
          <p:cNvPr id="5" name="תמונה 4" descr="תמונה שמכילה דשא, חוץ, אדם, צילום&#10;&#10;התיאור נוצר באופן אוטומטי">
            <a:extLst>
              <a:ext uri="{FF2B5EF4-FFF2-40B4-BE49-F238E27FC236}">
                <a16:creationId xmlns:a16="http://schemas.microsoft.com/office/drawing/2014/main" id="{B0FD1666-9CC7-4C84-A7CB-909DF306E181}"/>
              </a:ext>
            </a:extLst>
          </p:cNvPr>
          <p:cNvPicPr>
            <a:picLocks noChangeAspect="1"/>
          </p:cNvPicPr>
          <p:nvPr/>
        </p:nvPicPr>
        <p:blipFill rotWithShape="1">
          <a:blip r:embed="rId3"/>
          <a:srcRect l="2672" r="6607" b="1"/>
          <a:stretch/>
        </p:blipFill>
        <p:spPr>
          <a:xfrm>
            <a:off x="7619998" y="780235"/>
            <a:ext cx="3425199" cy="4840332"/>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val="2593187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8B3ED62-5937-47E9-8B89-3CA3F5318684}"/>
              </a:ext>
            </a:extLst>
          </p:cNvPr>
          <p:cNvSpPr>
            <a:spLocks noGrp="1"/>
          </p:cNvSpPr>
          <p:nvPr>
            <p:ph type="title"/>
          </p:nvPr>
        </p:nvSpPr>
        <p:spPr>
          <a:xfrm>
            <a:off x="1141413" y="618518"/>
            <a:ext cx="9905998" cy="1478570"/>
          </a:xfrm>
        </p:spPr>
        <p:txBody>
          <a:bodyPr>
            <a:normAutofit/>
          </a:bodyPr>
          <a:lstStyle/>
          <a:p>
            <a:pPr algn="ctr"/>
            <a:r>
              <a:rPr lang="he-IL" sz="4000" dirty="0">
                <a:latin typeface="Calibri Light" panose="020F0302020204030204" pitchFamily="34" charset="0"/>
                <a:cs typeface="Calibri Light" panose="020F0302020204030204" pitchFamily="34" charset="0"/>
              </a:rPr>
              <a:t>לימודיו</a:t>
            </a:r>
            <a:r>
              <a:rPr lang="he-IL" sz="4000" dirty="0"/>
              <a:t> </a:t>
            </a:r>
          </a:p>
        </p:txBody>
      </p:sp>
      <p:pic>
        <p:nvPicPr>
          <p:cNvPr id="5" name="תמונה 4">
            <a:extLst>
              <a:ext uri="{FF2B5EF4-FFF2-40B4-BE49-F238E27FC236}">
                <a16:creationId xmlns:a16="http://schemas.microsoft.com/office/drawing/2014/main" id="{0B6AEBD8-BB6E-42A5-85A8-B8FF0227ACA2}"/>
              </a:ext>
            </a:extLst>
          </p:cNvPr>
          <p:cNvPicPr>
            <a:picLocks noChangeAspect="1"/>
          </p:cNvPicPr>
          <p:nvPr/>
        </p:nvPicPr>
        <p:blipFill rotWithShape="1">
          <a:blip r:embed="rId3"/>
          <a:srcRect t="8956" r="-2" b="4703"/>
          <a:stretch/>
        </p:blipFill>
        <p:spPr>
          <a:xfrm>
            <a:off x="1141411" y="2249487"/>
            <a:ext cx="3494597" cy="3549650"/>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3" name="מציין מיקום תוכן 2">
            <a:extLst>
              <a:ext uri="{FF2B5EF4-FFF2-40B4-BE49-F238E27FC236}">
                <a16:creationId xmlns:a16="http://schemas.microsoft.com/office/drawing/2014/main" id="{DB8E0BF4-C41B-4FF3-AABB-2D041BD2366D}"/>
              </a:ext>
            </a:extLst>
          </p:cNvPr>
          <p:cNvSpPr>
            <a:spLocks noGrp="1"/>
          </p:cNvSpPr>
          <p:nvPr>
            <p:ph idx="1"/>
          </p:nvPr>
        </p:nvSpPr>
        <p:spPr>
          <a:xfrm>
            <a:off x="5034579" y="1967346"/>
            <a:ext cx="6783348" cy="4793672"/>
          </a:xfrm>
        </p:spPr>
        <p:txBody>
          <a:bodyPr>
            <a:normAutofit/>
          </a:bodyPr>
          <a:lstStyle/>
          <a:p>
            <a:r>
              <a:rPr lang="he-IL" sz="3200" dirty="0">
                <a:latin typeface="Calibri Light" panose="020F0302020204030204" pitchFamily="34" charset="0"/>
                <a:cs typeface="Calibri Light" panose="020F0302020204030204" pitchFamily="34" charset="0"/>
              </a:rPr>
              <a:t>מגיל 5 זאב למד ב-"חדר"</a:t>
            </a:r>
          </a:p>
          <a:p>
            <a:r>
              <a:rPr lang="he-IL" sz="3200" dirty="0">
                <a:latin typeface="Calibri Light" panose="020F0302020204030204" pitchFamily="34" charset="0"/>
                <a:cs typeface="Calibri Light" panose="020F0302020204030204" pitchFamily="34" charset="0"/>
              </a:rPr>
              <a:t>בגיל 7 החל ללמוד בבית ספר יסודי </a:t>
            </a:r>
            <a:r>
              <a:rPr lang="he-IL" sz="3200" dirty="0" err="1">
                <a:latin typeface="Calibri Light" panose="020F0302020204030204" pitchFamily="34" charset="0"/>
                <a:cs typeface="Calibri Light" panose="020F0302020204030204" pitchFamily="34" charset="0"/>
              </a:rPr>
              <a:t>בסיגט</a:t>
            </a:r>
            <a:r>
              <a:rPr lang="he-IL" sz="3200" dirty="0">
                <a:latin typeface="Calibri Light" panose="020F0302020204030204" pitchFamily="34" charset="0"/>
                <a:cs typeface="Calibri Light" panose="020F0302020204030204" pitchFamily="34" charset="0"/>
              </a:rPr>
              <a:t>.</a:t>
            </a:r>
          </a:p>
          <a:p>
            <a:r>
              <a:rPr lang="he-IL" sz="3200" dirty="0">
                <a:latin typeface="Calibri Light" panose="020F0302020204030204" pitchFamily="34" charset="0"/>
                <a:cs typeface="Calibri Light" panose="020F0302020204030204" pitchFamily="34" charset="0"/>
              </a:rPr>
              <a:t>את הלימודים בבית הספר היסודי סיים בבוקרשט.</a:t>
            </a:r>
          </a:p>
          <a:p>
            <a:r>
              <a:rPr lang="he-IL" sz="3200" dirty="0">
                <a:latin typeface="Calibri Light" panose="020F0302020204030204" pitchFamily="34" charset="0"/>
                <a:cs typeface="Calibri Light" panose="020F0302020204030204" pitchFamily="34" charset="0"/>
              </a:rPr>
              <a:t>המשיך בבוקרשט ללמוד בתיכון יהודי מקצועי "</a:t>
            </a:r>
            <a:r>
              <a:rPr lang="en-US" sz="3200" dirty="0">
                <a:latin typeface="Calibri Light" panose="020F0302020204030204" pitchFamily="34" charset="0"/>
                <a:cs typeface="Calibri Light" panose="020F0302020204030204" pitchFamily="34" charset="0"/>
              </a:rPr>
              <a:t>CIOCANUL</a:t>
            </a:r>
            <a:r>
              <a:rPr lang="he-IL" sz="3200" dirty="0">
                <a:latin typeface="Calibri Light" panose="020F0302020204030204" pitchFamily="34" charset="0"/>
                <a:cs typeface="Calibri Light" panose="020F0302020204030204" pitchFamily="34" charset="0"/>
              </a:rPr>
              <a:t>" (</a:t>
            </a:r>
            <a:r>
              <a:rPr lang="he-IL" sz="3200" dirty="0" err="1">
                <a:latin typeface="Calibri Light" panose="020F0302020204030204" pitchFamily="34" charset="0"/>
                <a:cs typeface="Calibri Light" panose="020F0302020204030204" pitchFamily="34" charset="0"/>
              </a:rPr>
              <a:t>צ'יוקאנול</a:t>
            </a:r>
            <a:r>
              <a:rPr lang="he-IL" sz="3200" dirty="0">
                <a:latin typeface="Calibri Light" panose="020F0302020204030204" pitchFamily="34" charset="0"/>
                <a:cs typeface="Calibri Light" panose="020F0302020204030204" pitchFamily="34" charset="0"/>
              </a:rPr>
              <a:t>)</a:t>
            </a:r>
          </a:p>
        </p:txBody>
      </p:sp>
    </p:spTree>
    <p:extLst>
      <p:ext uri="{BB962C8B-B14F-4D97-AF65-F5344CB8AC3E}">
        <p14:creationId xmlns:p14="http://schemas.microsoft.com/office/powerpoint/2010/main" val="1698711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AC88772-6DB3-49EC-9C8A-A0B46ACE37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DD0F1E55-9FAC-401C-A7CA-7D8F40B51BEE}"/>
              </a:ext>
            </a:extLst>
          </p:cNvPr>
          <p:cNvSpPr>
            <a:spLocks noGrp="1"/>
          </p:cNvSpPr>
          <p:nvPr>
            <p:ph type="title"/>
          </p:nvPr>
        </p:nvSpPr>
        <p:spPr>
          <a:xfrm>
            <a:off x="8194878" y="1065955"/>
            <a:ext cx="2851413" cy="4817318"/>
          </a:xfrm>
        </p:spPr>
        <p:txBody>
          <a:bodyPr anchor="ctr">
            <a:normAutofit/>
          </a:bodyPr>
          <a:lstStyle/>
          <a:p>
            <a:r>
              <a:rPr lang="he-IL" sz="4000" dirty="0">
                <a:latin typeface="Calibri Light" panose="020F0302020204030204" pitchFamily="34" charset="0"/>
                <a:cs typeface="Calibri Light" panose="020F0302020204030204" pitchFamily="34" charset="0"/>
              </a:rPr>
              <a:t>תחביביו</a:t>
            </a:r>
          </a:p>
        </p:txBody>
      </p:sp>
      <p:sp>
        <p:nvSpPr>
          <p:cNvPr id="10" name="Round Diagonal Corner Rectangle 6">
            <a:extLst>
              <a:ext uri="{FF2B5EF4-FFF2-40B4-BE49-F238E27FC236}">
                <a16:creationId xmlns:a16="http://schemas.microsoft.com/office/drawing/2014/main" id="{17A3DD84-FAA5-438A-8462-D1E01EA0D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1410" cy="6858000"/>
          </a:xfrm>
          <a:prstGeom prst="round2DiagRect">
            <a:avLst>
              <a:gd name="adj1" fmla="val 0"/>
              <a:gd name="adj2" fmla="val 0"/>
            </a:avLst>
          </a:prstGeom>
          <a:solidFill>
            <a:schemeClr val="bg2"/>
          </a:solidFill>
          <a:ln w="19050" cap="sq">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מציין מיקום תוכן 2">
            <a:extLst>
              <a:ext uri="{FF2B5EF4-FFF2-40B4-BE49-F238E27FC236}">
                <a16:creationId xmlns:a16="http://schemas.microsoft.com/office/drawing/2014/main" id="{39157E34-416B-4B25-A153-8BCFCC2FFAC9}"/>
              </a:ext>
            </a:extLst>
          </p:cNvPr>
          <p:cNvSpPr>
            <a:spLocks noGrp="1"/>
          </p:cNvSpPr>
          <p:nvPr>
            <p:ph idx="1"/>
          </p:nvPr>
        </p:nvSpPr>
        <p:spPr>
          <a:xfrm>
            <a:off x="1141412" y="1065955"/>
            <a:ext cx="5749774" cy="4725246"/>
          </a:xfrm>
        </p:spPr>
        <p:txBody>
          <a:bodyPr anchor="ctr">
            <a:normAutofit/>
          </a:bodyPr>
          <a:lstStyle/>
          <a:p>
            <a:r>
              <a:rPr lang="he-IL" sz="3200" dirty="0">
                <a:latin typeface="Calibri Light" panose="020F0302020204030204" pitchFamily="34" charset="0"/>
                <a:cs typeface="Calibri Light" panose="020F0302020204030204" pitchFamily="34" charset="0"/>
              </a:rPr>
              <a:t>כנער זאב עסק בספורט בעיקר בתחומי השחייה והשייט.</a:t>
            </a:r>
          </a:p>
          <a:p>
            <a:r>
              <a:rPr lang="he-IL" sz="3200" dirty="0">
                <a:latin typeface="Calibri Light" panose="020F0302020204030204" pitchFamily="34" charset="0"/>
                <a:cs typeface="Calibri Light" panose="020F0302020204030204" pitchFamily="34" charset="0"/>
              </a:rPr>
              <a:t>כאשר עברו לבוקרשט הוא בילה באגמים ומוזאונים.</a:t>
            </a:r>
          </a:p>
          <a:p>
            <a:r>
              <a:rPr lang="he-IL" sz="3200" dirty="0">
                <a:latin typeface="Calibri Light" panose="020F0302020204030204" pitchFamily="34" charset="0"/>
                <a:cs typeface="Calibri Light" panose="020F0302020204030204" pitchFamily="34" charset="0"/>
              </a:rPr>
              <a:t>והוא ושלושת אחיו השתייכו לתנועת נוער ציונית "דרור הבונים"</a:t>
            </a:r>
          </a:p>
        </p:txBody>
      </p:sp>
      <p:cxnSp>
        <p:nvCxnSpPr>
          <p:cNvPr id="12" name="Straight Connector 11">
            <a:extLst>
              <a:ext uri="{FF2B5EF4-FFF2-40B4-BE49-F238E27FC236}">
                <a16:creationId xmlns:a16="http://schemas.microsoft.com/office/drawing/2014/main" id="{46640D31-0CFD-4B3F-AE95-530AA5174F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62562" y="0"/>
            <a:ext cx="0" cy="6858000"/>
          </a:xfrm>
          <a:prstGeom prst="line">
            <a:avLst/>
          </a:prstGeom>
          <a:ln w="19050">
            <a:solidFill>
              <a:schemeClr val="tx2">
                <a:lumMod val="60000"/>
                <a:lumOff val="40000"/>
                <a:alpha val="60000"/>
              </a:schemeClr>
            </a:solidFill>
          </a:ln>
          <a:effectLst>
            <a:outerShdw blurRad="88900" dist="38100" dir="5400000" algn="ctr" rotWithShape="0">
              <a:srgbClr val="000000">
                <a:alpha val="40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3628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501508-776E-416F-A999-959DB4260A73}"/>
              </a:ext>
            </a:extLst>
          </p:cNvPr>
          <p:cNvSpPr>
            <a:spLocks noGrp="1"/>
          </p:cNvSpPr>
          <p:nvPr>
            <p:ph type="title"/>
          </p:nvPr>
        </p:nvSpPr>
        <p:spPr>
          <a:xfrm>
            <a:off x="1141413" y="618518"/>
            <a:ext cx="9905998" cy="1478570"/>
          </a:xfrm>
        </p:spPr>
        <p:txBody>
          <a:bodyPr>
            <a:normAutofit/>
          </a:bodyPr>
          <a:lstStyle/>
          <a:p>
            <a:pPr algn="ctr"/>
            <a:r>
              <a:rPr lang="he-IL" sz="4000" dirty="0">
                <a:latin typeface="Calibri Light" panose="020F0302020204030204" pitchFamily="34" charset="0"/>
                <a:cs typeface="Calibri Light" panose="020F0302020204030204" pitchFamily="34" charset="0"/>
              </a:rPr>
              <a:t>1935 משפחת </a:t>
            </a:r>
            <a:r>
              <a:rPr lang="he-IL" sz="4000" dirty="0" err="1">
                <a:latin typeface="Calibri Light" panose="020F0302020204030204" pitchFamily="34" charset="0"/>
                <a:cs typeface="Calibri Light" panose="020F0302020204030204" pitchFamily="34" charset="0"/>
              </a:rPr>
              <a:t>שטאל</a:t>
            </a:r>
            <a:r>
              <a:rPr lang="he-IL" sz="4000" dirty="0">
                <a:latin typeface="Calibri Light" panose="020F0302020204030204" pitchFamily="34" charset="0"/>
                <a:cs typeface="Calibri Light" panose="020F0302020204030204" pitchFamily="34" charset="0"/>
              </a:rPr>
              <a:t> עוברת לבוקרשט</a:t>
            </a:r>
            <a:endParaRPr lang="he-IL" dirty="0">
              <a:latin typeface="Calibri Light" panose="020F0302020204030204" pitchFamily="34" charset="0"/>
              <a:cs typeface="Calibri Light" panose="020F0302020204030204" pitchFamily="34" charset="0"/>
            </a:endParaRPr>
          </a:p>
        </p:txBody>
      </p:sp>
      <p:sp>
        <p:nvSpPr>
          <p:cNvPr id="3" name="מציין מיקום תוכן 2">
            <a:extLst>
              <a:ext uri="{FF2B5EF4-FFF2-40B4-BE49-F238E27FC236}">
                <a16:creationId xmlns:a16="http://schemas.microsoft.com/office/drawing/2014/main" id="{EF605EE7-D4C7-4EC4-B0E6-DA5D9C3DBCC2}"/>
              </a:ext>
            </a:extLst>
          </p:cNvPr>
          <p:cNvSpPr>
            <a:spLocks noGrp="1"/>
          </p:cNvSpPr>
          <p:nvPr>
            <p:ph idx="1"/>
          </p:nvPr>
        </p:nvSpPr>
        <p:spPr>
          <a:xfrm>
            <a:off x="1141412" y="2249487"/>
            <a:ext cx="4844521" cy="3541714"/>
          </a:xfrm>
        </p:spPr>
        <p:txBody>
          <a:bodyPr anchor="ctr">
            <a:normAutofit/>
          </a:bodyPr>
          <a:lstStyle/>
          <a:p>
            <a:pPr marL="0" indent="0">
              <a:buNone/>
            </a:pPr>
            <a:r>
              <a:rPr lang="he-IL" sz="3200" dirty="0">
                <a:latin typeface="Calibri Light" panose="020F0302020204030204" pitchFamily="34" charset="0"/>
                <a:cs typeface="Calibri Light" panose="020F0302020204030204" pitchFamily="34" charset="0"/>
              </a:rPr>
              <a:t>בספר טלפונים של בוקרשט 1937 אנחנו מוצאים את הכתובת של </a:t>
            </a:r>
            <a:r>
              <a:rPr lang="he-IL" sz="3200" dirty="0" err="1">
                <a:latin typeface="Calibri Light" panose="020F0302020204030204" pitchFamily="34" charset="0"/>
                <a:cs typeface="Calibri Light" panose="020F0302020204030204" pitchFamily="34" charset="0"/>
              </a:rPr>
              <a:t>איגנץ</a:t>
            </a:r>
            <a:r>
              <a:rPr lang="he-IL" sz="3200" dirty="0">
                <a:latin typeface="Calibri Light" panose="020F0302020204030204" pitchFamily="34" charset="0"/>
                <a:cs typeface="Calibri Light" panose="020F0302020204030204" pitchFamily="34" charset="0"/>
              </a:rPr>
              <a:t> </a:t>
            </a:r>
            <a:r>
              <a:rPr lang="he-IL" sz="3200" dirty="0" err="1">
                <a:latin typeface="Calibri Light" panose="020F0302020204030204" pitchFamily="34" charset="0"/>
                <a:cs typeface="Calibri Light" panose="020F0302020204030204" pitchFamily="34" charset="0"/>
              </a:rPr>
              <a:t>שטאל</a:t>
            </a:r>
            <a:r>
              <a:rPr lang="he-IL" sz="3200" dirty="0">
                <a:latin typeface="Calibri Light" panose="020F0302020204030204" pitchFamily="34" charset="0"/>
                <a:cs typeface="Calibri Light" panose="020F0302020204030204" pitchFamily="34" charset="0"/>
              </a:rPr>
              <a:t> </a:t>
            </a:r>
            <a:r>
              <a:rPr lang="en-US" sz="3200" dirty="0">
                <a:latin typeface="Calibri Light" panose="020F0302020204030204" pitchFamily="34" charset="0"/>
                <a:cs typeface="Calibri Light" panose="020F0302020204030204" pitchFamily="34" charset="0"/>
              </a:rPr>
              <a:t>SPL UNIRI 187 S5 </a:t>
            </a:r>
            <a:endParaRPr lang="he-IL" sz="3200" dirty="0">
              <a:latin typeface="Calibri Light" panose="020F0302020204030204" pitchFamily="34" charset="0"/>
              <a:cs typeface="Calibri Light" panose="020F0302020204030204" pitchFamily="34" charset="0"/>
            </a:endParaRPr>
          </a:p>
          <a:p>
            <a:pPr marL="0" indent="0">
              <a:buNone/>
            </a:pPr>
            <a:endParaRPr lang="he-IL" dirty="0"/>
          </a:p>
        </p:txBody>
      </p:sp>
      <p:pic>
        <p:nvPicPr>
          <p:cNvPr id="6" name="תמונה 5" descr="תמונה שמכילה צילום, לדגמן, אדם, עמידה&#10;&#10;התיאור נוצר באופן אוטומטי">
            <a:extLst>
              <a:ext uri="{FF2B5EF4-FFF2-40B4-BE49-F238E27FC236}">
                <a16:creationId xmlns:a16="http://schemas.microsoft.com/office/drawing/2014/main" id="{E58162D7-22D4-45EA-A42D-2E77674F4EA2}"/>
              </a:ext>
            </a:extLst>
          </p:cNvPr>
          <p:cNvPicPr>
            <a:picLocks noChangeAspect="1"/>
          </p:cNvPicPr>
          <p:nvPr/>
        </p:nvPicPr>
        <p:blipFill rotWithShape="1">
          <a:blip r:embed="rId3"/>
          <a:srcRect r="3" b="7785"/>
          <a:stretch/>
        </p:blipFill>
        <p:spPr>
          <a:xfrm>
            <a:off x="6392335" y="2497720"/>
            <a:ext cx="4655075" cy="3047892"/>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val="4095526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79" name="Group 78">
            <a:extLst>
              <a:ext uri="{FF2B5EF4-FFF2-40B4-BE49-F238E27FC236}">
                <a16:creationId xmlns:a16="http://schemas.microsoft.com/office/drawing/2014/main" id="{A7D6E840-9DD4-473E-ABC8-0FC9062FD7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80" name="Rectangle 79">
              <a:extLst>
                <a:ext uri="{FF2B5EF4-FFF2-40B4-BE49-F238E27FC236}">
                  <a16:creationId xmlns:a16="http://schemas.microsoft.com/office/drawing/2014/main" id="{02950B47-A4A4-40A4-BA35-D2459B5AE0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 name="Picture 2">
              <a:extLst>
                <a:ext uri="{FF2B5EF4-FFF2-40B4-BE49-F238E27FC236}">
                  <a16:creationId xmlns:a16="http://schemas.microsoft.com/office/drawing/2014/main" id="{3DFEB33D-BD06-44EF-A9E8-DAB1E3F1C9A9}"/>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grpSp>
        <p:nvGrpSpPr>
          <p:cNvPr id="83" name="Group 82">
            <a:extLst>
              <a:ext uri="{FF2B5EF4-FFF2-40B4-BE49-F238E27FC236}">
                <a16:creationId xmlns:a16="http://schemas.microsoft.com/office/drawing/2014/main" id="{1F9514F9-0FC6-47CE-9741-227EF8E360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1133"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84" name="Rectangle 5">
              <a:extLst>
                <a:ext uri="{FF2B5EF4-FFF2-40B4-BE49-F238E27FC236}">
                  <a16:creationId xmlns:a16="http://schemas.microsoft.com/office/drawing/2014/main" id="{DEA9E922-4B56-4398-8F49-18BB2FF1959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85" name="Freeform 6">
              <a:extLst>
                <a:ext uri="{FF2B5EF4-FFF2-40B4-BE49-F238E27FC236}">
                  <a16:creationId xmlns:a16="http://schemas.microsoft.com/office/drawing/2014/main" id="{7B7E94F6-7C72-4170-B7C8-B181656073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6" name="Freeform 7">
              <a:extLst>
                <a:ext uri="{FF2B5EF4-FFF2-40B4-BE49-F238E27FC236}">
                  <a16:creationId xmlns:a16="http://schemas.microsoft.com/office/drawing/2014/main" id="{1D7E1780-5D15-4A89-A802-0BC222EB00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7" name="Rectangle 8">
              <a:extLst>
                <a:ext uri="{FF2B5EF4-FFF2-40B4-BE49-F238E27FC236}">
                  <a16:creationId xmlns:a16="http://schemas.microsoft.com/office/drawing/2014/main" id="{DFF82D39-403D-4749-B519-F20431BEBD4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88" name="Freeform 9">
              <a:extLst>
                <a:ext uri="{FF2B5EF4-FFF2-40B4-BE49-F238E27FC236}">
                  <a16:creationId xmlns:a16="http://schemas.microsoft.com/office/drawing/2014/main" id="{3B4AD3D7-29AD-4887-9422-E6FB71E41C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9" name="Freeform 10">
              <a:extLst>
                <a:ext uri="{FF2B5EF4-FFF2-40B4-BE49-F238E27FC236}">
                  <a16:creationId xmlns:a16="http://schemas.microsoft.com/office/drawing/2014/main" id="{7C219CF0-C7E9-460C-B243-95F00D0430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0" name="Freeform 11">
              <a:extLst>
                <a:ext uri="{FF2B5EF4-FFF2-40B4-BE49-F238E27FC236}">
                  <a16:creationId xmlns:a16="http://schemas.microsoft.com/office/drawing/2014/main" id="{F2B36BC7-A8D7-4170-A4C2-5D5FB5703C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1" name="Freeform 12">
              <a:extLst>
                <a:ext uri="{FF2B5EF4-FFF2-40B4-BE49-F238E27FC236}">
                  <a16:creationId xmlns:a16="http://schemas.microsoft.com/office/drawing/2014/main" id="{693BE217-57A9-410A-8C6E-DD49C9542F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2" name="Freeform 13">
              <a:extLst>
                <a:ext uri="{FF2B5EF4-FFF2-40B4-BE49-F238E27FC236}">
                  <a16:creationId xmlns:a16="http://schemas.microsoft.com/office/drawing/2014/main" id="{E137D9FE-3450-4F53-AB48-B83574DEB7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3" name="Freeform 14">
              <a:extLst>
                <a:ext uri="{FF2B5EF4-FFF2-40B4-BE49-F238E27FC236}">
                  <a16:creationId xmlns:a16="http://schemas.microsoft.com/office/drawing/2014/main" id="{2CBA01D9-742E-437F-B4A4-F21067DB3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4" name="Freeform 15">
              <a:extLst>
                <a:ext uri="{FF2B5EF4-FFF2-40B4-BE49-F238E27FC236}">
                  <a16:creationId xmlns:a16="http://schemas.microsoft.com/office/drawing/2014/main" id="{CF7E3F29-AF56-4664-899B-EAAB5BEB18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5" name="Freeform 16">
              <a:extLst>
                <a:ext uri="{FF2B5EF4-FFF2-40B4-BE49-F238E27FC236}">
                  <a16:creationId xmlns:a16="http://schemas.microsoft.com/office/drawing/2014/main" id="{134A0AFD-4F49-418F-89C2-2BF954837F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6" name="Freeform 17">
              <a:extLst>
                <a:ext uri="{FF2B5EF4-FFF2-40B4-BE49-F238E27FC236}">
                  <a16:creationId xmlns:a16="http://schemas.microsoft.com/office/drawing/2014/main" id="{491FBEA5-6E19-4D74-AF8F-7801D642FD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7" name="Freeform 18">
              <a:extLst>
                <a:ext uri="{FF2B5EF4-FFF2-40B4-BE49-F238E27FC236}">
                  <a16:creationId xmlns:a16="http://schemas.microsoft.com/office/drawing/2014/main" id="{F6FE013A-FBF0-4582-8BF5-C66A87656BE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8" name="Freeform 19">
              <a:extLst>
                <a:ext uri="{FF2B5EF4-FFF2-40B4-BE49-F238E27FC236}">
                  <a16:creationId xmlns:a16="http://schemas.microsoft.com/office/drawing/2014/main" id="{2A8BBFC9-C135-43D6-B658-BEAFBCB687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9" name="Freeform 20">
              <a:extLst>
                <a:ext uri="{FF2B5EF4-FFF2-40B4-BE49-F238E27FC236}">
                  <a16:creationId xmlns:a16="http://schemas.microsoft.com/office/drawing/2014/main" id="{0A91FF15-5B35-4788-9504-75DAF1624F9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0" name="Freeform 21">
              <a:extLst>
                <a:ext uri="{FF2B5EF4-FFF2-40B4-BE49-F238E27FC236}">
                  <a16:creationId xmlns:a16="http://schemas.microsoft.com/office/drawing/2014/main" id="{AF45E1F0-943D-45E4-B027-8E5DD52948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1" name="Freeform 22">
              <a:extLst>
                <a:ext uri="{FF2B5EF4-FFF2-40B4-BE49-F238E27FC236}">
                  <a16:creationId xmlns:a16="http://schemas.microsoft.com/office/drawing/2014/main" id="{1B4E3D75-576B-4EAB-8767-A2692E89E0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2" name="Freeform 23">
              <a:extLst>
                <a:ext uri="{FF2B5EF4-FFF2-40B4-BE49-F238E27FC236}">
                  <a16:creationId xmlns:a16="http://schemas.microsoft.com/office/drawing/2014/main" id="{B77D6359-FA3A-41C5-B675-EA271B4461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3" name="Freeform 24">
              <a:extLst>
                <a:ext uri="{FF2B5EF4-FFF2-40B4-BE49-F238E27FC236}">
                  <a16:creationId xmlns:a16="http://schemas.microsoft.com/office/drawing/2014/main" id="{CAF12B18-E453-4F78-AA7A-C916EF28C1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4" name="Freeform 25">
              <a:extLst>
                <a:ext uri="{FF2B5EF4-FFF2-40B4-BE49-F238E27FC236}">
                  <a16:creationId xmlns:a16="http://schemas.microsoft.com/office/drawing/2014/main" id="{2725FE37-E40E-466C-AB50-E43BA6A8AF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5" name="Freeform 26">
              <a:extLst>
                <a:ext uri="{FF2B5EF4-FFF2-40B4-BE49-F238E27FC236}">
                  <a16:creationId xmlns:a16="http://schemas.microsoft.com/office/drawing/2014/main" id="{E5933B83-B4CE-4221-8A92-78505DDC57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6" name="Freeform 27">
              <a:extLst>
                <a:ext uri="{FF2B5EF4-FFF2-40B4-BE49-F238E27FC236}">
                  <a16:creationId xmlns:a16="http://schemas.microsoft.com/office/drawing/2014/main" id="{7F1913FF-9BDF-492A-B105-671924AFF4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7" name="Freeform 28">
              <a:extLst>
                <a:ext uri="{FF2B5EF4-FFF2-40B4-BE49-F238E27FC236}">
                  <a16:creationId xmlns:a16="http://schemas.microsoft.com/office/drawing/2014/main" id="{1D8A5F7C-24DE-4B2E-8B11-122C12CDB5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8" name="Freeform 29">
              <a:extLst>
                <a:ext uri="{FF2B5EF4-FFF2-40B4-BE49-F238E27FC236}">
                  <a16:creationId xmlns:a16="http://schemas.microsoft.com/office/drawing/2014/main" id="{43C17D4F-4386-40CF-B9D8-A764322BA0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9" name="Freeform 30">
              <a:extLst>
                <a:ext uri="{FF2B5EF4-FFF2-40B4-BE49-F238E27FC236}">
                  <a16:creationId xmlns:a16="http://schemas.microsoft.com/office/drawing/2014/main" id="{46E23045-B4B9-4F64-93B3-06FD53532CD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0" name="Freeform 31">
              <a:extLst>
                <a:ext uri="{FF2B5EF4-FFF2-40B4-BE49-F238E27FC236}">
                  <a16:creationId xmlns:a16="http://schemas.microsoft.com/office/drawing/2014/main" id="{70B9CF12-49FA-4704-82F6-923EA779A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1" name="Freeform 32">
              <a:extLst>
                <a:ext uri="{FF2B5EF4-FFF2-40B4-BE49-F238E27FC236}">
                  <a16:creationId xmlns:a16="http://schemas.microsoft.com/office/drawing/2014/main" id="{1F7A28B8-D9CE-4A32-8044-FC6A9D33478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2" name="Rectangle 33">
              <a:extLst>
                <a:ext uri="{FF2B5EF4-FFF2-40B4-BE49-F238E27FC236}">
                  <a16:creationId xmlns:a16="http://schemas.microsoft.com/office/drawing/2014/main" id="{67FEC850-B79F-4E1E-934C-6AEE7812654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13" name="Freeform 34">
              <a:extLst>
                <a:ext uri="{FF2B5EF4-FFF2-40B4-BE49-F238E27FC236}">
                  <a16:creationId xmlns:a16="http://schemas.microsoft.com/office/drawing/2014/main" id="{0CFEFBE7-0E21-4207-897E-4D528A8F56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4" name="Freeform 35">
              <a:extLst>
                <a:ext uri="{FF2B5EF4-FFF2-40B4-BE49-F238E27FC236}">
                  <a16:creationId xmlns:a16="http://schemas.microsoft.com/office/drawing/2014/main" id="{1AEAF58F-D575-41BD-A835-BB010E877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5" name="Freeform 36">
              <a:extLst>
                <a:ext uri="{FF2B5EF4-FFF2-40B4-BE49-F238E27FC236}">
                  <a16:creationId xmlns:a16="http://schemas.microsoft.com/office/drawing/2014/main" id="{E27AA05B-2BE2-4010-94CB-F460AE1986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6" name="Freeform 37">
              <a:extLst>
                <a:ext uri="{FF2B5EF4-FFF2-40B4-BE49-F238E27FC236}">
                  <a16:creationId xmlns:a16="http://schemas.microsoft.com/office/drawing/2014/main" id="{70D33247-6EF5-41BC-B07F-053CB910EDE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7" name="Freeform 38">
              <a:extLst>
                <a:ext uri="{FF2B5EF4-FFF2-40B4-BE49-F238E27FC236}">
                  <a16:creationId xmlns:a16="http://schemas.microsoft.com/office/drawing/2014/main" id="{5CDEB4E4-0063-4713-B2C6-36FBC09ECC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8" name="Freeform 39">
              <a:extLst>
                <a:ext uri="{FF2B5EF4-FFF2-40B4-BE49-F238E27FC236}">
                  <a16:creationId xmlns:a16="http://schemas.microsoft.com/office/drawing/2014/main" id="{F3B12534-789B-48AC-9A55-424738970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9" name="Freeform 40">
              <a:extLst>
                <a:ext uri="{FF2B5EF4-FFF2-40B4-BE49-F238E27FC236}">
                  <a16:creationId xmlns:a16="http://schemas.microsoft.com/office/drawing/2014/main" id="{78A290B1-8C9B-4E8B-B1B2-C722EE14C0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0" name="Freeform 41">
              <a:extLst>
                <a:ext uri="{FF2B5EF4-FFF2-40B4-BE49-F238E27FC236}">
                  <a16:creationId xmlns:a16="http://schemas.microsoft.com/office/drawing/2014/main" id="{06DDBC85-105E-462C-865B-153ED0CC65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1" name="Freeform 42">
              <a:extLst>
                <a:ext uri="{FF2B5EF4-FFF2-40B4-BE49-F238E27FC236}">
                  <a16:creationId xmlns:a16="http://schemas.microsoft.com/office/drawing/2014/main" id="{78BB07D4-4655-424B-AB60-04F4B3809B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2" name="Freeform 43">
              <a:extLst>
                <a:ext uri="{FF2B5EF4-FFF2-40B4-BE49-F238E27FC236}">
                  <a16:creationId xmlns:a16="http://schemas.microsoft.com/office/drawing/2014/main" id="{544A865C-ED01-4680-9EF0-80FBD92900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3" name="Freeform 44">
              <a:extLst>
                <a:ext uri="{FF2B5EF4-FFF2-40B4-BE49-F238E27FC236}">
                  <a16:creationId xmlns:a16="http://schemas.microsoft.com/office/drawing/2014/main" id="{D9A8E789-DB73-4EA0-9D0F-A080CC6B7D8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4" name="Rectangle 45">
              <a:extLst>
                <a:ext uri="{FF2B5EF4-FFF2-40B4-BE49-F238E27FC236}">
                  <a16:creationId xmlns:a16="http://schemas.microsoft.com/office/drawing/2014/main" id="{68D3F12B-BCAA-49B7-BA81-C7AF1CC0E43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25" name="Freeform 46">
              <a:extLst>
                <a:ext uri="{FF2B5EF4-FFF2-40B4-BE49-F238E27FC236}">
                  <a16:creationId xmlns:a16="http://schemas.microsoft.com/office/drawing/2014/main" id="{A5165251-F749-432F-ABA8-F606E5934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6" name="Freeform 47">
              <a:extLst>
                <a:ext uri="{FF2B5EF4-FFF2-40B4-BE49-F238E27FC236}">
                  <a16:creationId xmlns:a16="http://schemas.microsoft.com/office/drawing/2014/main" id="{99451206-BB2D-4D57-9B5A-DA9543D1E07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7" name="Freeform 48">
              <a:extLst>
                <a:ext uri="{FF2B5EF4-FFF2-40B4-BE49-F238E27FC236}">
                  <a16:creationId xmlns:a16="http://schemas.microsoft.com/office/drawing/2014/main" id="{F1388985-19D4-40A0-A1D3-029B76DB5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8" name="Freeform 49">
              <a:extLst>
                <a:ext uri="{FF2B5EF4-FFF2-40B4-BE49-F238E27FC236}">
                  <a16:creationId xmlns:a16="http://schemas.microsoft.com/office/drawing/2014/main" id="{4262B374-8CC2-44EB-97BB-1E0AEB23AE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9" name="Freeform 50">
              <a:extLst>
                <a:ext uri="{FF2B5EF4-FFF2-40B4-BE49-F238E27FC236}">
                  <a16:creationId xmlns:a16="http://schemas.microsoft.com/office/drawing/2014/main" id="{7C06B794-15FA-4731-B9F0-8C20E392C3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0" name="Freeform 51">
              <a:extLst>
                <a:ext uri="{FF2B5EF4-FFF2-40B4-BE49-F238E27FC236}">
                  <a16:creationId xmlns:a16="http://schemas.microsoft.com/office/drawing/2014/main" id="{9E033CE7-9D67-4BC6-BDBB-156CA29063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1" name="Freeform 52">
              <a:extLst>
                <a:ext uri="{FF2B5EF4-FFF2-40B4-BE49-F238E27FC236}">
                  <a16:creationId xmlns:a16="http://schemas.microsoft.com/office/drawing/2014/main" id="{BDF8F2E8-AABE-4D38-BB58-DE250459D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2" name="Freeform 53">
              <a:extLst>
                <a:ext uri="{FF2B5EF4-FFF2-40B4-BE49-F238E27FC236}">
                  <a16:creationId xmlns:a16="http://schemas.microsoft.com/office/drawing/2014/main" id="{E10765A4-B591-4CD7-B4E8-64DC644A63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3" name="Freeform 54">
              <a:extLst>
                <a:ext uri="{FF2B5EF4-FFF2-40B4-BE49-F238E27FC236}">
                  <a16:creationId xmlns:a16="http://schemas.microsoft.com/office/drawing/2014/main" id="{8BF76C5A-5FA8-45A7-A243-77D3776135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4" name="Freeform 55">
              <a:extLst>
                <a:ext uri="{FF2B5EF4-FFF2-40B4-BE49-F238E27FC236}">
                  <a16:creationId xmlns:a16="http://schemas.microsoft.com/office/drawing/2014/main" id="{039E6322-3F90-4FE5-83C6-5EA6C592E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5" name="Freeform 56">
              <a:extLst>
                <a:ext uri="{FF2B5EF4-FFF2-40B4-BE49-F238E27FC236}">
                  <a16:creationId xmlns:a16="http://schemas.microsoft.com/office/drawing/2014/main" id="{E69A9E94-9988-4F90-BFF7-39CAE99F57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6" name="Freeform 57">
              <a:extLst>
                <a:ext uri="{FF2B5EF4-FFF2-40B4-BE49-F238E27FC236}">
                  <a16:creationId xmlns:a16="http://schemas.microsoft.com/office/drawing/2014/main" id="{75B8334A-3C81-4C53-858D-92D5295A8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7" name="Freeform 58">
              <a:extLst>
                <a:ext uri="{FF2B5EF4-FFF2-40B4-BE49-F238E27FC236}">
                  <a16:creationId xmlns:a16="http://schemas.microsoft.com/office/drawing/2014/main" id="{9EB00862-AA34-4A06-8EF3-8EE78060A6E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pic>
        <p:nvPicPr>
          <p:cNvPr id="6" name="תמונה 5" descr="תמונה שמכילה עיתון, טקסט&#10;&#10;התיאור נוצר באופן אוטומטי">
            <a:extLst>
              <a:ext uri="{FF2B5EF4-FFF2-40B4-BE49-F238E27FC236}">
                <a16:creationId xmlns:a16="http://schemas.microsoft.com/office/drawing/2014/main" id="{7E09FD8F-C399-4179-9226-2E6A8467D4F2}"/>
              </a:ext>
            </a:extLst>
          </p:cNvPr>
          <p:cNvPicPr>
            <a:picLocks noChangeAspect="1"/>
          </p:cNvPicPr>
          <p:nvPr/>
        </p:nvPicPr>
        <p:blipFill rotWithShape="1">
          <a:blip r:embed="rId4">
            <a:extLst>
              <a:ext uri="{28A0092B-C50C-407E-A947-70E740481C1C}">
                <a14:useLocalDpi xmlns:a14="http://schemas.microsoft.com/office/drawing/2010/main" val="0"/>
              </a:ext>
            </a:extLst>
          </a:blip>
          <a:srcRect l="134" r="75"/>
          <a:stretch/>
        </p:blipFill>
        <p:spPr>
          <a:xfrm>
            <a:off x="18967" y="-10557"/>
            <a:ext cx="7558541" cy="3427413"/>
          </a:xfrm>
          <a:custGeom>
            <a:avLst/>
            <a:gdLst>
              <a:gd name="connsiteX0" fmla="*/ 0 w 7558541"/>
              <a:gd name="connsiteY0" fmla="*/ 0 h 3427413"/>
              <a:gd name="connsiteX1" fmla="*/ 7558541 w 7558541"/>
              <a:gd name="connsiteY1" fmla="*/ 0 h 3427413"/>
              <a:gd name="connsiteX2" fmla="*/ 7558541 w 7558541"/>
              <a:gd name="connsiteY2" fmla="*/ 3427413 h 3427413"/>
              <a:gd name="connsiteX3" fmla="*/ 0 w 7558541"/>
              <a:gd name="connsiteY3" fmla="*/ 3427413 h 3427413"/>
            </a:gdLst>
            <a:ahLst/>
            <a:cxnLst>
              <a:cxn ang="0">
                <a:pos x="connsiteX0" y="connsiteY0"/>
              </a:cxn>
              <a:cxn ang="0">
                <a:pos x="connsiteX1" y="connsiteY1"/>
              </a:cxn>
              <a:cxn ang="0">
                <a:pos x="connsiteX2" y="connsiteY2"/>
              </a:cxn>
              <a:cxn ang="0">
                <a:pos x="connsiteX3" y="connsiteY3"/>
              </a:cxn>
            </a:cxnLst>
            <a:rect l="l" t="t" r="r" b="b"/>
            <a:pathLst>
              <a:path w="7558541" h="3427413">
                <a:moveTo>
                  <a:pt x="0" y="0"/>
                </a:moveTo>
                <a:lnTo>
                  <a:pt x="7558541" y="0"/>
                </a:lnTo>
                <a:lnTo>
                  <a:pt x="7558541" y="3427413"/>
                </a:lnTo>
                <a:lnTo>
                  <a:pt x="0" y="3427413"/>
                </a:lnTo>
                <a:close/>
              </a:path>
            </a:pathLst>
          </a:custGeom>
        </p:spPr>
      </p:pic>
      <p:sp>
        <p:nvSpPr>
          <p:cNvPr id="3" name="מציין מיקום תוכן 2">
            <a:extLst>
              <a:ext uri="{FF2B5EF4-FFF2-40B4-BE49-F238E27FC236}">
                <a16:creationId xmlns:a16="http://schemas.microsoft.com/office/drawing/2014/main" id="{EF605EE7-D4C7-4EC4-B0E6-DA5D9C3DBCC2}"/>
              </a:ext>
            </a:extLst>
          </p:cNvPr>
          <p:cNvSpPr>
            <a:spLocks noGrp="1"/>
          </p:cNvSpPr>
          <p:nvPr>
            <p:ph idx="1"/>
          </p:nvPr>
        </p:nvSpPr>
        <p:spPr>
          <a:xfrm>
            <a:off x="7991845" y="381000"/>
            <a:ext cx="3806445" cy="6383972"/>
          </a:xfrm>
        </p:spPr>
        <p:txBody>
          <a:bodyPr>
            <a:normAutofit/>
          </a:bodyPr>
          <a:lstStyle/>
          <a:p>
            <a:r>
              <a:rPr lang="he-IL" sz="3200" dirty="0">
                <a:latin typeface="Calibri Light" panose="020F0302020204030204" pitchFamily="34" charset="0"/>
                <a:cs typeface="Calibri Light" panose="020F0302020204030204" pitchFamily="34" charset="0"/>
              </a:rPr>
              <a:t>1940 עולה שלטון פשיסטי ברומניה </a:t>
            </a:r>
          </a:p>
          <a:p>
            <a:r>
              <a:rPr lang="he-IL" sz="3200" dirty="0">
                <a:latin typeface="Calibri Light" panose="020F0302020204030204" pitchFamily="34" charset="0"/>
                <a:cs typeface="Calibri Light" panose="020F0302020204030204" pitchFamily="34" charset="0"/>
              </a:rPr>
              <a:t>פוגרומים ורצח ביהודי בוקרשט ורומניה </a:t>
            </a:r>
          </a:p>
          <a:p>
            <a:r>
              <a:rPr lang="he-IL" sz="3200" dirty="0">
                <a:latin typeface="Calibri Light" panose="020F0302020204030204" pitchFamily="34" charset="0"/>
                <a:cs typeface="Calibri Light" panose="020F0302020204030204" pitchFamily="34" charset="0"/>
              </a:rPr>
              <a:t>עדות ראשונה על הפוגרום ביהודי בוקרשט</a:t>
            </a:r>
          </a:p>
          <a:p>
            <a:r>
              <a:rPr lang="he-IL" sz="3200" dirty="0">
                <a:latin typeface="Calibri Light" panose="020F0302020204030204" pitchFamily="34" charset="0"/>
                <a:cs typeface="Calibri Light" panose="020F0302020204030204" pitchFamily="34" charset="0"/>
              </a:rPr>
              <a:t>בית הכנסת הספרדי הגדול נשרף</a:t>
            </a:r>
          </a:p>
          <a:p>
            <a:pPr marL="0" indent="0">
              <a:buNone/>
            </a:pPr>
            <a:endParaRPr lang="he-IL" sz="1800" dirty="0"/>
          </a:p>
        </p:txBody>
      </p:sp>
      <p:cxnSp>
        <p:nvCxnSpPr>
          <p:cNvPr id="139" name="Straight Connector 138">
            <a:extLst>
              <a:ext uri="{FF2B5EF4-FFF2-40B4-BE49-F238E27FC236}">
                <a16:creationId xmlns:a16="http://schemas.microsoft.com/office/drawing/2014/main" id="{96B69E10-B78A-42BA-903C-86D9965C43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55895" y="-464"/>
            <a:ext cx="2646" cy="6858465"/>
          </a:xfrm>
          <a:prstGeom prst="line">
            <a:avLst/>
          </a:prstGeom>
          <a:solidFill>
            <a:schemeClr val="tx2">
              <a:alpha val="60000"/>
            </a:schemeClr>
          </a:solidFill>
          <a:ln w="19050">
            <a:solidFill>
              <a:schemeClr val="tx2">
                <a:alpha val="60000"/>
              </a:schemeClr>
            </a:solidFill>
          </a:ln>
          <a:effectLst>
            <a:outerShdw blurRad="50800" dist="38100" dir="2700000" algn="tl" rotWithShape="0">
              <a:srgbClr val="000000">
                <a:alpha val="58000"/>
              </a:srgbClr>
            </a:outerShdw>
          </a:effectLst>
        </p:spPr>
      </p:cxnSp>
      <p:cxnSp>
        <p:nvCxnSpPr>
          <p:cNvPr id="141" name="Straight Connector 140">
            <a:extLst>
              <a:ext uri="{FF2B5EF4-FFF2-40B4-BE49-F238E27FC236}">
                <a16:creationId xmlns:a16="http://schemas.microsoft.com/office/drawing/2014/main" id="{6EC9FA34-3CEC-42B1-8AEA-F261C70C0F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a:endCxn id="63" idx="1"/>
          </p:cNvCxnSpPr>
          <p:nvPr>
            <p:extLst>
              <p:ext uri="{386F3935-93C4-4BCD-93E2-E3B085C9AB24}">
                <p16:designElem xmlns:p16="http://schemas.microsoft.com/office/powerpoint/2015/main" val="1"/>
              </p:ext>
            </p:extLst>
          </p:nvPr>
        </p:nvCxnSpPr>
        <p:spPr>
          <a:xfrm>
            <a:off x="-5597" y="3427414"/>
            <a:ext cx="7558541" cy="0"/>
          </a:xfrm>
          <a:prstGeom prst="line">
            <a:avLst/>
          </a:prstGeom>
          <a:solidFill>
            <a:schemeClr val="tx2">
              <a:alpha val="60000"/>
            </a:schemeClr>
          </a:solidFill>
          <a:ln w="19050">
            <a:solidFill>
              <a:schemeClr val="tx2">
                <a:alpha val="60000"/>
              </a:schemeClr>
            </a:solidFill>
          </a:ln>
          <a:effectLst>
            <a:outerShdw blurRad="50800" dist="38100" dir="2700000" algn="tl" rotWithShape="0">
              <a:srgbClr val="000000">
                <a:alpha val="58000"/>
              </a:srgbClr>
            </a:outerShdw>
          </a:effectLst>
        </p:spPr>
      </p:cxnSp>
      <p:pic>
        <p:nvPicPr>
          <p:cNvPr id="4" name="Picture 3" descr="A black and white photo of an old building&#10;&#10;Description automatically generated">
            <a:extLst>
              <a:ext uri="{FF2B5EF4-FFF2-40B4-BE49-F238E27FC236}">
                <a16:creationId xmlns:a16="http://schemas.microsoft.com/office/drawing/2014/main" id="{0B4A45E3-2623-4603-9827-8A255D5AF965}"/>
              </a:ext>
            </a:extLst>
          </p:cNvPr>
          <p:cNvPicPr>
            <a:picLocks noChangeAspect="1"/>
          </p:cNvPicPr>
          <p:nvPr/>
        </p:nvPicPr>
        <p:blipFill>
          <a:blip r:embed="rId5"/>
          <a:stretch>
            <a:fillRect/>
          </a:stretch>
        </p:blipFill>
        <p:spPr>
          <a:xfrm>
            <a:off x="2728077" y="3409828"/>
            <a:ext cx="2361177" cy="3458727"/>
          </a:xfrm>
          <a:prstGeom prst="rect">
            <a:avLst/>
          </a:prstGeom>
        </p:spPr>
      </p:pic>
    </p:spTree>
    <p:extLst>
      <p:ext uri="{BB962C8B-B14F-4D97-AF65-F5344CB8AC3E}">
        <p14:creationId xmlns:p14="http://schemas.microsoft.com/office/powerpoint/2010/main" val="2572103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9C9A395D-0E3C-47A2-BD3C-E0B63FFEB9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72" name="Rectangle 71">
              <a:extLst>
                <a:ext uri="{FF2B5EF4-FFF2-40B4-BE49-F238E27FC236}">
                  <a16:creationId xmlns:a16="http://schemas.microsoft.com/office/drawing/2014/main" id="{0679A098-1291-4ABE-A761-D1BEDD68E0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2">
              <a:extLst>
                <a:ext uri="{FF2B5EF4-FFF2-40B4-BE49-F238E27FC236}">
                  <a16:creationId xmlns:a16="http://schemas.microsoft.com/office/drawing/2014/main" id="{04DF8F41-DD3B-47AD-A8E9-6B42152BE251}"/>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grpSp>
        <p:nvGrpSpPr>
          <p:cNvPr id="75" name="Group 74">
            <a:extLst>
              <a:ext uri="{FF2B5EF4-FFF2-40B4-BE49-F238E27FC236}">
                <a16:creationId xmlns:a16="http://schemas.microsoft.com/office/drawing/2014/main" id="{1D4E244F-B3CC-4EA6-AEF8-9C10A9F2D6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2533" y="0"/>
            <a:ext cx="11455400" cy="6848476"/>
            <a:chOff x="372533" y="0"/>
            <a:chExt cx="11455400" cy="6848476"/>
          </a:xfrm>
        </p:grpSpPr>
        <p:sp>
          <p:nvSpPr>
            <p:cNvPr id="76" name="Round Diagonal Corner Rectangle 7">
              <a:extLst>
                <a:ext uri="{FF2B5EF4-FFF2-40B4-BE49-F238E27FC236}">
                  <a16:creationId xmlns:a16="http://schemas.microsoft.com/office/drawing/2014/main" id="{3ADF6A4B-498A-43D2-93FC-45D1C94E17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2867" y="766234"/>
              <a:ext cx="10346266" cy="5325532"/>
            </a:xfrm>
            <a:prstGeom prst="round2DiagRect">
              <a:avLst>
                <a:gd name="adj1" fmla="val 4147"/>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7" name="Group 76">
              <a:extLst>
                <a:ext uri="{FF2B5EF4-FFF2-40B4-BE49-F238E27FC236}">
                  <a16:creationId xmlns:a16="http://schemas.microsoft.com/office/drawing/2014/main" id="{2234058F-4A78-4BDB-BB4C-D5C3A3A5035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085512" y="0"/>
              <a:ext cx="650875" cy="1730375"/>
              <a:chOff x="11347978" y="0"/>
              <a:chExt cx="650875" cy="1730375"/>
            </a:xfrm>
          </p:grpSpPr>
          <p:sp>
            <p:nvSpPr>
              <p:cNvPr id="97" name="Freeform 32">
                <a:extLst>
                  <a:ext uri="{FF2B5EF4-FFF2-40B4-BE49-F238E27FC236}">
                    <a16:creationId xmlns:a16="http://schemas.microsoft.com/office/drawing/2014/main" id="{81923CAD-9918-44BE-9706-67D58C9723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67041"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80000"/>
                </a:schemeClr>
              </a:solidFill>
              <a:ln>
                <a:noFill/>
              </a:ln>
            </p:spPr>
          </p:sp>
          <p:sp>
            <p:nvSpPr>
              <p:cNvPr id="98" name="Freeform 33">
                <a:extLst>
                  <a:ext uri="{FF2B5EF4-FFF2-40B4-BE49-F238E27FC236}">
                    <a16:creationId xmlns:a16="http://schemas.microsoft.com/office/drawing/2014/main" id="{DB4D2157-45E9-4E6B-B4F9-872B39F133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47978"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80000"/>
                </a:schemeClr>
              </a:solidFill>
              <a:ln>
                <a:noFill/>
              </a:ln>
            </p:spPr>
          </p:sp>
          <p:sp>
            <p:nvSpPr>
              <p:cNvPr id="99" name="Freeform 34">
                <a:extLst>
                  <a:ext uri="{FF2B5EF4-FFF2-40B4-BE49-F238E27FC236}">
                    <a16:creationId xmlns:a16="http://schemas.microsoft.com/office/drawing/2014/main" id="{3AF950BB-DE8F-4B49-8982-2DF7730EE3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14678"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100" name="Freeform 37">
                <a:extLst>
                  <a:ext uri="{FF2B5EF4-FFF2-40B4-BE49-F238E27FC236}">
                    <a16:creationId xmlns:a16="http://schemas.microsoft.com/office/drawing/2014/main" id="{AE9B44C5-8A5E-4526-99B4-DBB63CC2D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694053"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80000"/>
                </a:schemeClr>
              </a:solidFill>
              <a:ln>
                <a:noFill/>
              </a:ln>
            </p:spPr>
          </p:sp>
        </p:grpSp>
        <p:grpSp>
          <p:nvGrpSpPr>
            <p:cNvPr id="78" name="Group 77">
              <a:extLst>
                <a:ext uri="{FF2B5EF4-FFF2-40B4-BE49-F238E27FC236}">
                  <a16:creationId xmlns:a16="http://schemas.microsoft.com/office/drawing/2014/main" id="{A910EF9E-D7FF-4921-A289-5AB046461A0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a:off x="11229445" y="4867275"/>
              <a:ext cx="598488" cy="1981201"/>
              <a:chOff x="11424178" y="4867275"/>
              <a:chExt cx="598488" cy="1981201"/>
            </a:xfrm>
          </p:grpSpPr>
          <p:sp>
            <p:nvSpPr>
              <p:cNvPr id="91" name="Freeform 35">
                <a:extLst>
                  <a:ext uri="{FF2B5EF4-FFF2-40B4-BE49-F238E27FC236}">
                    <a16:creationId xmlns:a16="http://schemas.microsoft.com/office/drawing/2014/main" id="{5D1500E8-0351-4B53-9578-09F33B26CE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14666"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80000"/>
                </a:schemeClr>
              </a:solidFill>
              <a:ln>
                <a:noFill/>
              </a:ln>
            </p:spPr>
          </p:sp>
          <p:sp>
            <p:nvSpPr>
              <p:cNvPr id="92" name="Freeform 36">
                <a:extLst>
                  <a:ext uri="{FF2B5EF4-FFF2-40B4-BE49-F238E27FC236}">
                    <a16:creationId xmlns:a16="http://schemas.microsoft.com/office/drawing/2014/main" id="{65A2BF85-98D8-4340-AF82-808A1EC255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55966"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80000"/>
                </a:schemeClr>
              </a:solidFill>
              <a:ln>
                <a:noFill/>
              </a:ln>
            </p:spPr>
          </p:sp>
          <p:sp>
            <p:nvSpPr>
              <p:cNvPr id="93" name="Freeform 38">
                <a:extLst>
                  <a:ext uri="{FF2B5EF4-FFF2-40B4-BE49-F238E27FC236}">
                    <a16:creationId xmlns:a16="http://schemas.microsoft.com/office/drawing/2014/main" id="{B0441C99-23C8-42B2-A9A2-36F6CE6BAA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19441"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94" name="Freeform 39">
                <a:extLst>
                  <a:ext uri="{FF2B5EF4-FFF2-40B4-BE49-F238E27FC236}">
                    <a16:creationId xmlns:a16="http://schemas.microsoft.com/office/drawing/2014/main" id="{3304648D-1287-492A-A76B-4724456AED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24178"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80000"/>
                </a:schemeClr>
              </a:solidFill>
              <a:ln>
                <a:noFill/>
              </a:ln>
            </p:spPr>
          </p:sp>
          <p:sp>
            <p:nvSpPr>
              <p:cNvPr id="95" name="Freeform 40">
                <a:extLst>
                  <a:ext uri="{FF2B5EF4-FFF2-40B4-BE49-F238E27FC236}">
                    <a16:creationId xmlns:a16="http://schemas.microsoft.com/office/drawing/2014/main" id="{32B78AFE-D9B6-41B5-B593-4B797DA21E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32166"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96" name="Rectangle 41">
                <a:extLst>
                  <a:ext uri="{FF2B5EF4-FFF2-40B4-BE49-F238E27FC236}">
                    <a16:creationId xmlns:a16="http://schemas.microsoft.com/office/drawing/2014/main" id="{BCA10968-EDF7-42D6-90B0-53A80026F8E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22653" y="6596063"/>
                <a:ext cx="23813" cy="252413"/>
              </a:xfrm>
              <a:prstGeom prst="rect">
                <a:avLst/>
              </a:prstGeom>
              <a:solidFill>
                <a:schemeClr val="tx2">
                  <a:alpha val="80000"/>
                </a:schemeClr>
              </a:solidFill>
              <a:ln>
                <a:noFill/>
              </a:ln>
            </p:spPr>
          </p:sp>
        </p:grpSp>
        <p:grpSp>
          <p:nvGrpSpPr>
            <p:cNvPr id="79" name="Group 78">
              <a:extLst>
                <a:ext uri="{FF2B5EF4-FFF2-40B4-BE49-F238E27FC236}">
                  <a16:creationId xmlns:a16="http://schemas.microsoft.com/office/drawing/2014/main" id="{AD1EB8D8-CD83-45AD-9D5A-A9E2D3C1121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a:off x="440267" y="5118101"/>
              <a:ext cx="650875" cy="1730375"/>
              <a:chOff x="118533" y="5118101"/>
              <a:chExt cx="650875" cy="1730375"/>
            </a:xfrm>
          </p:grpSpPr>
          <p:sp>
            <p:nvSpPr>
              <p:cNvPr id="87" name="Freeform 32">
                <a:extLst>
                  <a:ext uri="{FF2B5EF4-FFF2-40B4-BE49-F238E27FC236}">
                    <a16:creationId xmlns:a16="http://schemas.microsoft.com/office/drawing/2014/main" id="{8A6D937B-952D-4A1B-BF33-2FEEE73675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237596" y="6335713"/>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80000"/>
                </a:schemeClr>
              </a:solidFill>
              <a:ln>
                <a:noFill/>
              </a:ln>
            </p:spPr>
          </p:sp>
          <p:sp>
            <p:nvSpPr>
              <p:cNvPr id="88" name="Freeform 33">
                <a:extLst>
                  <a:ext uri="{FF2B5EF4-FFF2-40B4-BE49-F238E27FC236}">
                    <a16:creationId xmlns:a16="http://schemas.microsoft.com/office/drawing/2014/main" id="{B1150F7C-2943-4E9B-9DE9-A6BFE2646E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118533" y="622141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80000"/>
                </a:schemeClr>
              </a:solidFill>
              <a:ln>
                <a:noFill/>
              </a:ln>
            </p:spPr>
          </p:sp>
          <p:sp>
            <p:nvSpPr>
              <p:cNvPr id="89" name="Freeform 34">
                <a:extLst>
                  <a:ext uri="{FF2B5EF4-FFF2-40B4-BE49-F238E27FC236}">
                    <a16:creationId xmlns:a16="http://schemas.microsoft.com/office/drawing/2014/main" id="{A4C8781F-2B1E-44FB-A324-F38A31F0C4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385233" y="5118101"/>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90" name="Freeform 37">
                <a:extLst>
                  <a:ext uri="{FF2B5EF4-FFF2-40B4-BE49-F238E27FC236}">
                    <a16:creationId xmlns:a16="http://schemas.microsoft.com/office/drawing/2014/main" id="{D03FBB69-F351-4E02-8966-FCEF0F202A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464608" y="5299075"/>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80000"/>
                </a:schemeClr>
              </a:solidFill>
              <a:ln>
                <a:noFill/>
              </a:ln>
            </p:spPr>
          </p:sp>
        </p:grpSp>
        <p:grpSp>
          <p:nvGrpSpPr>
            <p:cNvPr id="80" name="Group 79">
              <a:extLst>
                <a:ext uri="{FF2B5EF4-FFF2-40B4-BE49-F238E27FC236}">
                  <a16:creationId xmlns:a16="http://schemas.microsoft.com/office/drawing/2014/main" id="{B201A811-52F0-4094-9436-ED11EA9045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72533" y="0"/>
              <a:ext cx="598488" cy="1981201"/>
              <a:chOff x="194733" y="0"/>
              <a:chExt cx="598488" cy="1981201"/>
            </a:xfrm>
          </p:grpSpPr>
          <p:sp>
            <p:nvSpPr>
              <p:cNvPr id="81" name="Freeform 35">
                <a:extLst>
                  <a:ext uri="{FF2B5EF4-FFF2-40B4-BE49-F238E27FC236}">
                    <a16:creationId xmlns:a16="http://schemas.microsoft.com/office/drawing/2014/main" id="{9FC3980B-D9F9-442F-9A4E-C7F4E8D102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285221" y="0"/>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80000"/>
                </a:schemeClr>
              </a:solidFill>
              <a:ln>
                <a:noFill/>
              </a:ln>
            </p:spPr>
          </p:sp>
          <p:sp>
            <p:nvSpPr>
              <p:cNvPr id="82" name="Freeform 36">
                <a:extLst>
                  <a:ext uri="{FF2B5EF4-FFF2-40B4-BE49-F238E27FC236}">
                    <a16:creationId xmlns:a16="http://schemas.microsoft.com/office/drawing/2014/main" id="{910EFCEE-C831-466C-AC2F-94F88DBC0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526521" y="1141413"/>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80000"/>
                </a:schemeClr>
              </a:solidFill>
              <a:ln>
                <a:noFill/>
              </a:ln>
            </p:spPr>
          </p:sp>
          <p:sp>
            <p:nvSpPr>
              <p:cNvPr id="83" name="Freeform 38">
                <a:extLst>
                  <a:ext uri="{FF2B5EF4-FFF2-40B4-BE49-F238E27FC236}">
                    <a16:creationId xmlns:a16="http://schemas.microsoft.com/office/drawing/2014/main" id="{2615A3E9-7D96-4000-98B6-AEEF6A6433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389996" y="1792288"/>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84" name="Freeform 39">
                <a:extLst>
                  <a:ext uri="{FF2B5EF4-FFF2-40B4-BE49-F238E27FC236}">
                    <a16:creationId xmlns:a16="http://schemas.microsoft.com/office/drawing/2014/main" id="{32C5195D-6336-43F8-B899-DF72D2AE8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194733" y="0"/>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80000"/>
                </a:schemeClr>
              </a:solidFill>
              <a:ln>
                <a:noFill/>
              </a:ln>
            </p:spPr>
          </p:sp>
          <p:sp>
            <p:nvSpPr>
              <p:cNvPr id="85" name="Freeform 40">
                <a:extLst>
                  <a:ext uri="{FF2B5EF4-FFF2-40B4-BE49-F238E27FC236}">
                    <a16:creationId xmlns:a16="http://schemas.microsoft.com/office/drawing/2014/main" id="{8ABD3FAB-A4EA-4D58-8742-268B17D11E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602721" y="24288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86" name="Rectangle 41">
                <a:extLst>
                  <a:ext uri="{FF2B5EF4-FFF2-40B4-BE49-F238E27FC236}">
                    <a16:creationId xmlns:a16="http://schemas.microsoft.com/office/drawing/2014/main" id="{A9C0472A-2593-4A0C-A011-A742360A06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flipV="1">
                <a:off x="693208" y="0"/>
                <a:ext cx="23813" cy="252413"/>
              </a:xfrm>
              <a:prstGeom prst="rect">
                <a:avLst/>
              </a:prstGeom>
              <a:solidFill>
                <a:schemeClr val="tx2">
                  <a:alpha val="80000"/>
                </a:schemeClr>
              </a:solidFill>
              <a:ln>
                <a:noFill/>
              </a:ln>
            </p:spPr>
          </p:sp>
        </p:grpSp>
      </p:grpSp>
      <p:sp>
        <p:nvSpPr>
          <p:cNvPr id="2" name="כותרת 1">
            <a:extLst>
              <a:ext uri="{FF2B5EF4-FFF2-40B4-BE49-F238E27FC236}">
                <a16:creationId xmlns:a16="http://schemas.microsoft.com/office/drawing/2014/main" id="{B0AF9EB8-96D7-48A8-9F57-4B2B1A947D10}"/>
              </a:ext>
            </a:extLst>
          </p:cNvPr>
          <p:cNvSpPr>
            <a:spLocks noGrp="1"/>
          </p:cNvSpPr>
          <p:nvPr>
            <p:ph type="title"/>
          </p:nvPr>
        </p:nvSpPr>
        <p:spPr>
          <a:xfrm>
            <a:off x="1183749" y="931651"/>
            <a:ext cx="9905998" cy="980018"/>
          </a:xfrm>
          <a:noFill/>
        </p:spPr>
        <p:txBody>
          <a:bodyPr>
            <a:noAutofit/>
          </a:bodyPr>
          <a:lstStyle/>
          <a:p>
            <a:pPr marL="342900" indent="-342900" algn="ctr">
              <a:buFont typeface="Arial" panose="020B0604020202020204" pitchFamily="34" charset="0"/>
              <a:buChar char="•"/>
            </a:pPr>
            <a:r>
              <a:rPr lang="he-IL" sz="4000" dirty="0">
                <a:latin typeface="Calibri Light" panose="020F0302020204030204" pitchFamily="34" charset="0"/>
                <a:cs typeface="Calibri Light" panose="020F0302020204030204" pitchFamily="34" charset="0"/>
              </a:rPr>
              <a:t>האח מיכאל טובע עם </a:t>
            </a:r>
            <a:r>
              <a:rPr lang="he-IL" sz="4000" dirty="0" err="1">
                <a:latin typeface="Calibri Light" panose="020F0302020204030204" pitchFamily="34" charset="0"/>
                <a:cs typeface="Calibri Light" panose="020F0302020204030204" pitchFamily="34" charset="0"/>
              </a:rPr>
              <a:t>אונית</a:t>
            </a:r>
            <a:r>
              <a:rPr lang="he-IL" sz="4000" dirty="0">
                <a:latin typeface="Calibri Light" panose="020F0302020204030204" pitchFamily="34" charset="0"/>
                <a:cs typeface="Calibri Light" panose="020F0302020204030204" pitchFamily="34" charset="0"/>
              </a:rPr>
              <a:t> המעפילים "</a:t>
            </a:r>
            <a:r>
              <a:rPr lang="he-IL" sz="4000" dirty="0" err="1">
                <a:latin typeface="Calibri Light" panose="020F0302020204030204" pitchFamily="34" charset="0"/>
                <a:cs typeface="Calibri Light" panose="020F0302020204030204" pitchFamily="34" charset="0"/>
              </a:rPr>
              <a:t>סטרומה</a:t>
            </a:r>
            <a:r>
              <a:rPr lang="he-IL" sz="4000" dirty="0">
                <a:latin typeface="Calibri Light" panose="020F0302020204030204" pitchFamily="34" charset="0"/>
                <a:cs typeface="Calibri Light" panose="020F0302020204030204" pitchFamily="34" charset="0"/>
              </a:rPr>
              <a:t>"</a:t>
            </a:r>
            <a:br>
              <a:rPr lang="he-IL" sz="4000" dirty="0">
                <a:latin typeface="Calibri Light" panose="020F0302020204030204" pitchFamily="34" charset="0"/>
                <a:cs typeface="Calibri Light" panose="020F0302020204030204" pitchFamily="34" charset="0"/>
              </a:rPr>
            </a:br>
            <a:r>
              <a:rPr lang="he-IL" sz="4000" dirty="0">
                <a:latin typeface="Calibri Light" panose="020F0302020204030204" pitchFamily="34" charset="0"/>
                <a:cs typeface="Calibri Light" panose="020F0302020204030204" pitchFamily="34" charset="0"/>
              </a:rPr>
              <a:t>ועליה כ 770 מעפילים- </a:t>
            </a:r>
            <a:r>
              <a:rPr lang="he-IL" sz="4400" dirty="0">
                <a:latin typeface="Calibri Light" panose="020F0302020204030204" pitchFamily="34" charset="0"/>
                <a:cs typeface="Calibri Light" panose="020F0302020204030204" pitchFamily="34" charset="0"/>
              </a:rPr>
              <a:t>1942</a:t>
            </a:r>
          </a:p>
        </p:txBody>
      </p:sp>
      <p:sp>
        <p:nvSpPr>
          <p:cNvPr id="3" name="מציין מיקום תוכן 2">
            <a:extLst>
              <a:ext uri="{FF2B5EF4-FFF2-40B4-BE49-F238E27FC236}">
                <a16:creationId xmlns:a16="http://schemas.microsoft.com/office/drawing/2014/main" id="{7E6524BE-0FE7-4F80-BFFB-C131B4C113F4}"/>
              </a:ext>
            </a:extLst>
          </p:cNvPr>
          <p:cNvSpPr>
            <a:spLocks noGrp="1"/>
          </p:cNvSpPr>
          <p:nvPr>
            <p:ph idx="1"/>
          </p:nvPr>
        </p:nvSpPr>
        <p:spPr>
          <a:xfrm>
            <a:off x="1091142" y="2745317"/>
            <a:ext cx="9905999" cy="3146213"/>
          </a:xfrm>
        </p:spPr>
        <p:txBody>
          <a:bodyPr anchor="ctr">
            <a:noAutofit/>
          </a:bodyPr>
          <a:lstStyle/>
          <a:p>
            <a:r>
              <a:rPr lang="he-IL" sz="3200" dirty="0" err="1">
                <a:latin typeface="Calibri Light" panose="020F0302020204030204" pitchFamily="34" charset="0"/>
                <a:cs typeface="Calibri Light" panose="020F0302020204030204" pitchFamily="34" charset="0"/>
              </a:rPr>
              <a:t>סטרומה</a:t>
            </a:r>
            <a:r>
              <a:rPr lang="he-IL" sz="3200" dirty="0">
                <a:latin typeface="Calibri Light" panose="020F0302020204030204" pitchFamily="34" charset="0"/>
                <a:cs typeface="Calibri Light" panose="020F0302020204030204" pitchFamily="34" charset="0"/>
              </a:rPr>
              <a:t> הפליגה מרומניה ב-11 בדצמבר 1941. המטרה </a:t>
            </a:r>
            <a:r>
              <a:rPr lang="he-IL" sz="3200" dirty="0" err="1">
                <a:latin typeface="Calibri Light" panose="020F0302020204030204" pitchFamily="34" charset="0"/>
                <a:cs typeface="Calibri Light" panose="020F0302020204030204" pitchFamily="34" charset="0"/>
              </a:rPr>
              <a:t>היתה</a:t>
            </a:r>
            <a:r>
              <a:rPr lang="he-IL" sz="3200" dirty="0">
                <a:latin typeface="Calibri Light" panose="020F0302020204030204" pitchFamily="34" charset="0"/>
                <a:cs typeface="Calibri Light" panose="020F0302020204030204" pitchFamily="34" charset="0"/>
              </a:rPr>
              <a:t> להגיע לאיסטנבול ומשם לארץ ישראל. לאחר שמנועה התקלקל והשלטונות הבריטיים לא התירו לה להיכנס לארץ ישראל ולאחר הסגר באיסטנבול של 10 שבועות בהם סבלו המעפילים ממחלות ורעב, גררו הטורקים את הספינה ללב הים השחור ללא עוגן ומנוע, שם פגע בספינה טורפדו רוסי והיא טבעה ב24- בפברואר 1942. מתוך 770 נוסעים נותר ניצול אחד.</a:t>
            </a:r>
            <a:br>
              <a:rPr lang="he-IL" sz="3200" dirty="0">
                <a:latin typeface="Calibri Light" panose="020F0302020204030204" pitchFamily="34" charset="0"/>
                <a:cs typeface="Calibri Light" panose="020F0302020204030204" pitchFamily="34" charset="0"/>
              </a:rPr>
            </a:br>
            <a:endParaRPr lang="he-IL" sz="32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661371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EE04-6315-4A31-9400-6A1F330743BC}"/>
              </a:ext>
            </a:extLst>
          </p:cNvPr>
          <p:cNvSpPr>
            <a:spLocks noGrp="1"/>
          </p:cNvSpPr>
          <p:nvPr>
            <p:ph type="title"/>
          </p:nvPr>
        </p:nvSpPr>
        <p:spPr>
          <a:xfrm>
            <a:off x="1141413" y="618518"/>
            <a:ext cx="9905998" cy="1478570"/>
          </a:xfrm>
        </p:spPr>
        <p:txBody>
          <a:bodyPr/>
          <a:lstStyle/>
          <a:p>
            <a:endParaRPr lang="he-IL"/>
          </a:p>
        </p:txBody>
      </p:sp>
      <p:sp>
        <p:nvSpPr>
          <p:cNvPr id="3" name="Content Placeholder 2">
            <a:extLst>
              <a:ext uri="{FF2B5EF4-FFF2-40B4-BE49-F238E27FC236}">
                <a16:creationId xmlns:a16="http://schemas.microsoft.com/office/drawing/2014/main" id="{EE6327E8-A193-4391-906C-3052B01F9841}"/>
              </a:ext>
            </a:extLst>
          </p:cNvPr>
          <p:cNvSpPr>
            <a:spLocks noGrp="1"/>
          </p:cNvSpPr>
          <p:nvPr>
            <p:ph idx="1"/>
          </p:nvPr>
        </p:nvSpPr>
        <p:spPr>
          <a:xfrm>
            <a:off x="1141412" y="2249487"/>
            <a:ext cx="9905999" cy="3541714"/>
          </a:xfrm>
        </p:spPr>
        <p:txBody>
          <a:bodyPr/>
          <a:lstStyle/>
          <a:p>
            <a:endParaRPr lang="he-IL" dirty="0"/>
          </a:p>
        </p:txBody>
      </p:sp>
      <p:pic>
        <p:nvPicPr>
          <p:cNvPr id="4" name="Picture 3">
            <a:extLst>
              <a:ext uri="{FF2B5EF4-FFF2-40B4-BE49-F238E27FC236}">
                <a16:creationId xmlns:a16="http://schemas.microsoft.com/office/drawing/2014/main" id="{DF3DB4F9-E3B3-494E-A73B-EF64EB058624}"/>
              </a:ext>
            </a:extLst>
          </p:cNvPr>
          <p:cNvPicPr>
            <a:picLocks noChangeAspect="1"/>
          </p:cNvPicPr>
          <p:nvPr/>
        </p:nvPicPr>
        <p:blipFill>
          <a:blip r:embed="rId2"/>
          <a:stretch>
            <a:fillRect/>
          </a:stretch>
        </p:blipFill>
        <p:spPr>
          <a:xfrm>
            <a:off x="6095" y="0"/>
            <a:ext cx="12185905" cy="6858000"/>
          </a:xfrm>
          <a:prstGeom prst="rect">
            <a:avLst/>
          </a:prstGeom>
        </p:spPr>
      </p:pic>
      <p:sp>
        <p:nvSpPr>
          <p:cNvPr id="5" name="TextBox 4">
            <a:extLst>
              <a:ext uri="{FF2B5EF4-FFF2-40B4-BE49-F238E27FC236}">
                <a16:creationId xmlns:a16="http://schemas.microsoft.com/office/drawing/2014/main" id="{828B05E3-438E-4AB2-8281-8CE0F0D6F1D4}"/>
              </a:ext>
            </a:extLst>
          </p:cNvPr>
          <p:cNvSpPr txBox="1"/>
          <p:nvPr/>
        </p:nvSpPr>
        <p:spPr>
          <a:xfrm>
            <a:off x="3778325" y="413247"/>
            <a:ext cx="5688418" cy="769441"/>
          </a:xfrm>
          <a:prstGeom prst="rect">
            <a:avLst/>
          </a:prstGeom>
          <a:noFill/>
        </p:spPr>
        <p:txBody>
          <a:bodyPr wrap="square" rtlCol="1">
            <a:spAutoFit/>
          </a:bodyPr>
          <a:lstStyle/>
          <a:p>
            <a:pPr algn="ctr"/>
            <a:r>
              <a:rPr lang="he-IL" sz="4400" dirty="0" err="1">
                <a:solidFill>
                  <a:schemeClr val="bg1"/>
                </a:solidFill>
              </a:rPr>
              <a:t>האוניה</a:t>
            </a:r>
            <a:r>
              <a:rPr lang="he-IL" sz="4400" dirty="0">
                <a:solidFill>
                  <a:schemeClr val="bg1"/>
                </a:solidFill>
              </a:rPr>
              <a:t> "</a:t>
            </a:r>
            <a:r>
              <a:rPr lang="he-IL" sz="4400" dirty="0" err="1">
                <a:solidFill>
                  <a:schemeClr val="bg1"/>
                </a:solidFill>
              </a:rPr>
              <a:t>סטרומה</a:t>
            </a:r>
            <a:r>
              <a:rPr lang="he-IL" sz="4400" dirty="0">
                <a:solidFill>
                  <a:schemeClr val="bg1"/>
                </a:solidFill>
              </a:rPr>
              <a:t>"</a:t>
            </a:r>
          </a:p>
        </p:txBody>
      </p:sp>
    </p:spTree>
    <p:extLst>
      <p:ext uri="{BB962C8B-B14F-4D97-AF65-F5344CB8AC3E}">
        <p14:creationId xmlns:p14="http://schemas.microsoft.com/office/powerpoint/2010/main" val="3193452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4FE9A1-9927-43B6-BFA4-C3096F2B784E}"/>
              </a:ext>
            </a:extLst>
          </p:cNvPr>
          <p:cNvSpPr>
            <a:spLocks noGrp="1"/>
          </p:cNvSpPr>
          <p:nvPr>
            <p:ph type="title"/>
          </p:nvPr>
        </p:nvSpPr>
        <p:spPr>
          <a:xfrm>
            <a:off x="1141413" y="618518"/>
            <a:ext cx="9905998" cy="1478570"/>
          </a:xfrm>
        </p:spPr>
        <p:txBody>
          <a:bodyPr>
            <a:normAutofit/>
          </a:bodyPr>
          <a:lstStyle/>
          <a:p>
            <a:pPr algn="ctr"/>
            <a:r>
              <a:rPr lang="he-IL" sz="4000" dirty="0">
                <a:latin typeface="Calibri Light" panose="020F0302020204030204" pitchFamily="34" charset="0"/>
                <a:cs typeface="Calibri Light" panose="020F0302020204030204" pitchFamily="34" charset="0"/>
              </a:rPr>
              <a:t>אבל כבד נפל על הישוב העברי בארץ ישראל </a:t>
            </a:r>
          </a:p>
        </p:txBody>
      </p:sp>
      <p:sp>
        <p:nvSpPr>
          <p:cNvPr id="3" name="מציין מיקום תוכן 2">
            <a:extLst>
              <a:ext uri="{FF2B5EF4-FFF2-40B4-BE49-F238E27FC236}">
                <a16:creationId xmlns:a16="http://schemas.microsoft.com/office/drawing/2014/main" id="{1412B94D-E72D-4FE2-8BB0-120B701C7814}"/>
              </a:ext>
            </a:extLst>
          </p:cNvPr>
          <p:cNvSpPr>
            <a:spLocks noGrp="1"/>
          </p:cNvSpPr>
          <p:nvPr>
            <p:ph idx="1"/>
          </p:nvPr>
        </p:nvSpPr>
        <p:spPr>
          <a:xfrm>
            <a:off x="1141412" y="2249487"/>
            <a:ext cx="4844521" cy="3541714"/>
          </a:xfrm>
        </p:spPr>
        <p:txBody>
          <a:bodyPr anchor="ctr">
            <a:normAutofit/>
          </a:bodyPr>
          <a:lstStyle/>
          <a:p>
            <a:r>
              <a:rPr lang="he-IL" sz="3200" dirty="0">
                <a:latin typeface="Calibri Light" panose="020F0302020204030204" pitchFamily="34" charset="0"/>
                <a:cs typeface="Calibri Light" panose="020F0302020204030204" pitchFamily="34" charset="0"/>
              </a:rPr>
              <a:t>ברשימת הנוסעים </a:t>
            </a:r>
            <a:r>
              <a:rPr lang="he-IL" sz="3200" dirty="0" err="1">
                <a:latin typeface="Calibri Light" panose="020F0302020204030204" pitchFamily="34" charset="0"/>
                <a:cs typeface="Calibri Light" panose="020F0302020204030204" pitchFamily="34" charset="0"/>
              </a:rPr>
              <a:t>בסטרומה</a:t>
            </a:r>
            <a:r>
              <a:rPr lang="he-IL" sz="3200" dirty="0">
                <a:latin typeface="Calibri Light" panose="020F0302020204030204" pitchFamily="34" charset="0"/>
                <a:cs typeface="Calibri Light" panose="020F0302020204030204" pitchFamily="34" charset="0"/>
              </a:rPr>
              <a:t> אנו מוצאים את </a:t>
            </a:r>
            <a:r>
              <a:rPr lang="en-US" sz="3200" dirty="0">
                <a:latin typeface="Calibri Light" panose="020F0302020204030204" pitchFamily="34" charset="0"/>
                <a:cs typeface="Calibri Light" panose="020F0302020204030204" pitchFamily="34" charset="0"/>
              </a:rPr>
              <a:t>DESISDARIU STAHL </a:t>
            </a:r>
            <a:r>
              <a:rPr lang="he-IL" sz="3200" dirty="0">
                <a:latin typeface="Calibri Light" panose="020F0302020204030204" pitchFamily="34" charset="0"/>
                <a:cs typeface="Calibri Light" panose="020F0302020204030204" pitchFamily="34" charset="0"/>
              </a:rPr>
              <a:t> בן 19 שנים </a:t>
            </a:r>
          </a:p>
          <a:p>
            <a:endParaRPr lang="he-IL" dirty="0"/>
          </a:p>
        </p:txBody>
      </p:sp>
      <p:pic>
        <p:nvPicPr>
          <p:cNvPr id="4" name="תמונה 3">
            <a:extLst>
              <a:ext uri="{FF2B5EF4-FFF2-40B4-BE49-F238E27FC236}">
                <a16:creationId xmlns:a16="http://schemas.microsoft.com/office/drawing/2014/main" id="{A0C796C2-B667-4265-BA1A-2AD42F2FEDF2}"/>
              </a:ext>
            </a:extLst>
          </p:cNvPr>
          <p:cNvPicPr>
            <a:picLocks noChangeAspect="1"/>
          </p:cNvPicPr>
          <p:nvPr/>
        </p:nvPicPr>
        <p:blipFill rotWithShape="1">
          <a:blip r:embed="rId3">
            <a:extLst>
              <a:ext uri="{28A0092B-C50C-407E-A947-70E740481C1C}">
                <a14:useLocalDpi xmlns:a14="http://schemas.microsoft.com/office/drawing/2010/main" val="0"/>
              </a:ext>
            </a:extLst>
          </a:blip>
          <a:srcRect l="1893" r="9141" b="-1"/>
          <a:stretch/>
        </p:blipFill>
        <p:spPr>
          <a:xfrm>
            <a:off x="6392335" y="2497720"/>
            <a:ext cx="4951940" cy="3115474"/>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val="3508276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FE32CD-1036-4541-A47C-1F902E88BF6B}"/>
              </a:ext>
            </a:extLst>
          </p:cNvPr>
          <p:cNvSpPr>
            <a:spLocks noGrp="1"/>
          </p:cNvSpPr>
          <p:nvPr>
            <p:ph type="title"/>
          </p:nvPr>
        </p:nvSpPr>
        <p:spPr>
          <a:xfrm>
            <a:off x="1141413" y="618518"/>
            <a:ext cx="9905998" cy="1478570"/>
          </a:xfrm>
        </p:spPr>
        <p:txBody>
          <a:bodyPr>
            <a:normAutofit/>
          </a:bodyPr>
          <a:lstStyle/>
          <a:p>
            <a:pPr marL="571500" indent="-571500" algn="ctr">
              <a:buFont typeface="Arial" panose="020B0604020202020204" pitchFamily="34" charset="0"/>
              <a:buChar char="•"/>
            </a:pPr>
            <a:r>
              <a:rPr lang="he-IL" sz="4400" dirty="0">
                <a:latin typeface="Calibri Light" panose="020F0302020204030204" pitchFamily="34" charset="0"/>
                <a:cs typeface="Calibri Light" panose="020F0302020204030204" pitchFamily="34" charset="0"/>
              </a:rPr>
              <a:t>זאב לומד בבית הספר המקצועי "</a:t>
            </a:r>
            <a:r>
              <a:rPr lang="en-US" sz="4400" dirty="0">
                <a:latin typeface="Calibri Light" panose="020F0302020204030204" pitchFamily="34" charset="0"/>
                <a:cs typeface="Calibri Light" panose="020F0302020204030204" pitchFamily="34" charset="0"/>
              </a:rPr>
              <a:t>"CIOCANUL </a:t>
            </a:r>
            <a:r>
              <a:rPr lang="he-IL" sz="4400" dirty="0">
                <a:latin typeface="Calibri Light" panose="020F0302020204030204" pitchFamily="34" charset="0"/>
                <a:cs typeface="Calibri Light" panose="020F0302020204030204" pitchFamily="34" charset="0"/>
              </a:rPr>
              <a:t>1942</a:t>
            </a:r>
            <a:endParaRPr lang="he-IL" dirty="0">
              <a:latin typeface="Calibri Light" panose="020F0302020204030204" pitchFamily="34" charset="0"/>
              <a:cs typeface="Calibri Light" panose="020F0302020204030204" pitchFamily="34" charset="0"/>
            </a:endParaRPr>
          </a:p>
        </p:txBody>
      </p:sp>
      <p:pic>
        <p:nvPicPr>
          <p:cNvPr id="11" name="מציין מיקום תוכן 3">
            <a:extLst>
              <a:ext uri="{FF2B5EF4-FFF2-40B4-BE49-F238E27FC236}">
                <a16:creationId xmlns:a16="http://schemas.microsoft.com/office/drawing/2014/main" id="{D4E5B8FF-7700-4B41-9E91-FFB64EE189A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2381" b="1"/>
          <a:stretch/>
        </p:blipFill>
        <p:spPr>
          <a:xfrm>
            <a:off x="1141411" y="2249487"/>
            <a:ext cx="3494597" cy="3549650"/>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12" name="Content Placeholder 8">
            <a:extLst>
              <a:ext uri="{FF2B5EF4-FFF2-40B4-BE49-F238E27FC236}">
                <a16:creationId xmlns:a16="http://schemas.microsoft.com/office/drawing/2014/main" id="{D62A52E8-9282-4C64-BAA8-CE51D4138587}"/>
              </a:ext>
            </a:extLst>
          </p:cNvPr>
          <p:cNvSpPr>
            <a:spLocks noGrp="1"/>
          </p:cNvSpPr>
          <p:nvPr>
            <p:ph idx="1"/>
          </p:nvPr>
        </p:nvSpPr>
        <p:spPr>
          <a:xfrm>
            <a:off x="5034579" y="2249486"/>
            <a:ext cx="6012832" cy="4318953"/>
          </a:xfrm>
        </p:spPr>
        <p:txBody>
          <a:bodyPr>
            <a:normAutofit fontScale="92500" lnSpcReduction="10000"/>
          </a:bodyPr>
          <a:lstStyle/>
          <a:p>
            <a:r>
              <a:rPr lang="en-US" sz="3200" dirty="0">
                <a:latin typeface="Calibri Light" panose="020F0302020204030204" pitchFamily="34" charset="0"/>
                <a:cs typeface="Calibri Light" panose="020F0302020204030204" pitchFamily="34" charset="0"/>
              </a:rPr>
              <a:t>CIOCANUL</a:t>
            </a:r>
            <a:r>
              <a:rPr lang="he-IL" sz="3200" dirty="0">
                <a:latin typeface="Calibri Light" panose="020F0302020204030204" pitchFamily="34" charset="0"/>
                <a:cs typeface="Calibri Light" panose="020F0302020204030204" pitchFamily="34" charset="0"/>
              </a:rPr>
              <a:t> נחשב לבית ספר מקצועי יוקרתי נלמדים בו מקצועות – כמו אלקטרוניקה , רדיו , רתכות- בשל ריבוי מועמדים נערכים מבחני קבלה לבית הספר </a:t>
            </a:r>
          </a:p>
          <a:p>
            <a:r>
              <a:rPr lang="he-IL" sz="3200" dirty="0">
                <a:latin typeface="Calibri Light" panose="020F0302020204030204" pitchFamily="34" charset="0"/>
                <a:cs typeface="Calibri Light" panose="020F0302020204030204" pitchFamily="34" charset="0"/>
              </a:rPr>
              <a:t>*כתבה על בית הספר מהעיתון אוי קלט -עיתון יהודי בשפה ההונגרית– 19 אוקטובר 1939 (אחרי פרוץ מלחמת העולם )</a:t>
            </a:r>
          </a:p>
          <a:p>
            <a:endParaRPr lang="he-IL" sz="3200" dirty="0">
              <a:latin typeface="Calibri Light" panose="020F0302020204030204" pitchFamily="34" charset="0"/>
              <a:cs typeface="Calibri Light" panose="020F0302020204030204" pitchFamily="34" charset="0"/>
            </a:endParaRPr>
          </a:p>
          <a:p>
            <a:endParaRPr lang="en-US" dirty="0"/>
          </a:p>
        </p:txBody>
      </p:sp>
    </p:spTree>
    <p:extLst>
      <p:ext uri="{BB962C8B-B14F-4D97-AF65-F5344CB8AC3E}">
        <p14:creationId xmlns:p14="http://schemas.microsoft.com/office/powerpoint/2010/main" val="3663198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AC88772-6DB3-49EC-9C8A-A0B46ACE37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67FE32CD-1036-4541-A47C-1F902E88BF6B}"/>
              </a:ext>
            </a:extLst>
          </p:cNvPr>
          <p:cNvSpPr>
            <a:spLocks noGrp="1"/>
          </p:cNvSpPr>
          <p:nvPr>
            <p:ph type="title"/>
          </p:nvPr>
        </p:nvSpPr>
        <p:spPr>
          <a:xfrm>
            <a:off x="8194878" y="1065955"/>
            <a:ext cx="2851413" cy="4817318"/>
          </a:xfrm>
        </p:spPr>
        <p:txBody>
          <a:bodyPr anchor="ctr">
            <a:normAutofit/>
          </a:bodyPr>
          <a:lstStyle/>
          <a:p>
            <a:pPr marL="571500" indent="-571500">
              <a:buFont typeface="Arial" panose="020B0604020202020204" pitchFamily="34" charset="0"/>
              <a:buChar char="•"/>
            </a:pPr>
            <a:r>
              <a:rPr lang="he-IL" dirty="0">
                <a:latin typeface="Calibri Light" panose="020F0302020204030204" pitchFamily="34" charset="0"/>
                <a:cs typeface="Calibri Light" panose="020F0302020204030204" pitchFamily="34" charset="0"/>
              </a:rPr>
              <a:t>1942</a:t>
            </a:r>
            <a:r>
              <a:rPr lang="he-IL" sz="4000" dirty="0">
                <a:latin typeface="Calibri Light" panose="020F0302020204030204" pitchFamily="34" charset="0"/>
                <a:cs typeface="Calibri Light" panose="020F0302020204030204" pitchFamily="34" charset="0"/>
              </a:rPr>
              <a:t> נערך מפקד של כל הגברים היהודיים ברומניה </a:t>
            </a:r>
          </a:p>
        </p:txBody>
      </p:sp>
      <p:sp>
        <p:nvSpPr>
          <p:cNvPr id="19" name="Round Diagonal Corner Rectangle 6">
            <a:extLst>
              <a:ext uri="{FF2B5EF4-FFF2-40B4-BE49-F238E27FC236}">
                <a16:creationId xmlns:a16="http://schemas.microsoft.com/office/drawing/2014/main" id="{17A3DD84-FAA5-438A-8462-D1E01EA0D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1410" cy="6858000"/>
          </a:xfrm>
          <a:prstGeom prst="round2DiagRect">
            <a:avLst>
              <a:gd name="adj1" fmla="val 0"/>
              <a:gd name="adj2" fmla="val 0"/>
            </a:avLst>
          </a:prstGeom>
          <a:solidFill>
            <a:schemeClr val="bg2"/>
          </a:solidFill>
          <a:ln w="19050" cap="sq">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8">
            <a:extLst>
              <a:ext uri="{FF2B5EF4-FFF2-40B4-BE49-F238E27FC236}">
                <a16:creationId xmlns:a16="http://schemas.microsoft.com/office/drawing/2014/main" id="{D62A52E8-9282-4C64-BAA8-CE51D4138587}"/>
              </a:ext>
            </a:extLst>
          </p:cNvPr>
          <p:cNvSpPr>
            <a:spLocks noGrp="1"/>
          </p:cNvSpPr>
          <p:nvPr>
            <p:ph idx="1"/>
          </p:nvPr>
        </p:nvSpPr>
        <p:spPr>
          <a:xfrm>
            <a:off x="1141412" y="1065955"/>
            <a:ext cx="5749774" cy="4725246"/>
          </a:xfrm>
        </p:spPr>
        <p:txBody>
          <a:bodyPr anchor="ctr">
            <a:normAutofit/>
          </a:bodyPr>
          <a:lstStyle/>
          <a:p>
            <a:r>
              <a:rPr lang="he-IL" sz="3200" dirty="0">
                <a:latin typeface="Calibri Light" panose="020F0302020204030204" pitchFamily="34" charset="0"/>
                <a:cs typeface="Calibri Light" panose="020F0302020204030204" pitchFamily="34" charset="0"/>
              </a:rPr>
              <a:t>מוצאים את זאב </a:t>
            </a:r>
            <a:r>
              <a:rPr lang="he-IL" sz="3200" dirty="0" err="1">
                <a:latin typeface="Calibri Light" panose="020F0302020204030204" pitchFamily="34" charset="0"/>
                <a:cs typeface="Calibri Light" panose="020F0302020204030204" pitchFamily="34" charset="0"/>
              </a:rPr>
              <a:t>שטאל</a:t>
            </a:r>
            <a:r>
              <a:rPr lang="he-IL" sz="3200" dirty="0">
                <a:latin typeface="Calibri Light" panose="020F0302020204030204" pitchFamily="34" charset="0"/>
                <a:cs typeface="Calibri Light" panose="020F0302020204030204" pitchFamily="34" charset="0"/>
              </a:rPr>
              <a:t> ברשימת הגברים הצעירים בני 15-16 שנים – תלמיד בביה"ס </a:t>
            </a:r>
            <a:r>
              <a:rPr lang="en-US" sz="3200" dirty="0">
                <a:latin typeface="Calibri Light" panose="020F0302020204030204" pitchFamily="34" charset="0"/>
                <a:cs typeface="Calibri Light" panose="020F0302020204030204" pitchFamily="34" charset="0"/>
              </a:rPr>
              <a:t>CIOCANUL </a:t>
            </a:r>
          </a:p>
          <a:p>
            <a:pPr marL="0" indent="0">
              <a:buNone/>
            </a:pPr>
            <a:r>
              <a:rPr lang="he-IL" sz="3200" dirty="0">
                <a:latin typeface="Calibri Light" panose="020F0302020204030204" pitchFamily="34" charset="0"/>
                <a:cs typeface="Calibri Light" panose="020F0302020204030204" pitchFamily="34" charset="0"/>
              </a:rPr>
              <a:t>וכתובתו </a:t>
            </a:r>
            <a:r>
              <a:rPr lang="en-US" sz="3200" dirty="0">
                <a:latin typeface="Calibri Light" panose="020F0302020204030204" pitchFamily="34" charset="0"/>
                <a:cs typeface="Calibri Light" panose="020F0302020204030204" pitchFamily="34" charset="0"/>
              </a:rPr>
              <a:t> VACARESTI 41</a:t>
            </a:r>
          </a:p>
          <a:p>
            <a:r>
              <a:rPr lang="he-IL" sz="3200" dirty="0">
                <a:latin typeface="Calibri Light" panose="020F0302020204030204" pitchFamily="34" charset="0"/>
                <a:cs typeface="Calibri Light" panose="020F0302020204030204" pitchFamily="34" charset="0"/>
              </a:rPr>
              <a:t>משה נלקח לעבודות כפיה</a:t>
            </a:r>
          </a:p>
          <a:p>
            <a:endParaRPr lang="he-IL" sz="1800" dirty="0">
              <a:latin typeface="Calibri Light" panose="020F0302020204030204" pitchFamily="34" charset="0"/>
              <a:cs typeface="Calibri Light" panose="020F0302020204030204" pitchFamily="34" charset="0"/>
            </a:endParaRPr>
          </a:p>
          <a:p>
            <a:endParaRPr lang="en-US" sz="1800" dirty="0"/>
          </a:p>
        </p:txBody>
      </p:sp>
      <p:cxnSp>
        <p:nvCxnSpPr>
          <p:cNvPr id="21" name="Straight Connector 20">
            <a:extLst>
              <a:ext uri="{FF2B5EF4-FFF2-40B4-BE49-F238E27FC236}">
                <a16:creationId xmlns:a16="http://schemas.microsoft.com/office/drawing/2014/main" id="{46640D31-0CFD-4B3F-AE95-530AA5174F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62562" y="0"/>
            <a:ext cx="0" cy="6858000"/>
          </a:xfrm>
          <a:prstGeom prst="line">
            <a:avLst/>
          </a:prstGeom>
          <a:ln w="19050">
            <a:solidFill>
              <a:schemeClr val="tx2">
                <a:lumMod val="60000"/>
                <a:lumOff val="40000"/>
                <a:alpha val="60000"/>
              </a:schemeClr>
            </a:solidFill>
          </a:ln>
          <a:effectLst>
            <a:outerShdw blurRad="88900" dist="38100" dir="5400000" algn="ctr" rotWithShape="0">
              <a:srgbClr val="000000">
                <a:alpha val="40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2527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AC88772-6DB3-49EC-9C8A-A0B46ACE37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9DB871BB-3CCA-4913-8C7F-0D38C1C2AD3B}"/>
              </a:ext>
            </a:extLst>
          </p:cNvPr>
          <p:cNvSpPr>
            <a:spLocks noGrp="1"/>
          </p:cNvSpPr>
          <p:nvPr>
            <p:ph type="title"/>
          </p:nvPr>
        </p:nvSpPr>
        <p:spPr>
          <a:xfrm>
            <a:off x="8194878" y="1065955"/>
            <a:ext cx="2851413" cy="4817318"/>
          </a:xfrm>
        </p:spPr>
        <p:txBody>
          <a:bodyPr anchor="ctr">
            <a:normAutofit/>
          </a:bodyPr>
          <a:lstStyle/>
          <a:p>
            <a:r>
              <a:rPr lang="he-IL" sz="4000" dirty="0">
                <a:latin typeface="Calibri Light" panose="020F0302020204030204" pitchFamily="34" charset="0"/>
                <a:cs typeface="Calibri Light" panose="020F0302020204030204" pitchFamily="34" charset="0"/>
              </a:rPr>
              <a:t>מטה </a:t>
            </a:r>
            <a:r>
              <a:rPr lang="he-IL" sz="4000" dirty="0" err="1">
                <a:latin typeface="Calibri Light" panose="020F0302020204030204" pitchFamily="34" charset="0"/>
                <a:cs typeface="Calibri Light" panose="020F0302020204030204" pitchFamily="34" charset="0"/>
              </a:rPr>
              <a:t>הוורמאכט</a:t>
            </a:r>
            <a:r>
              <a:rPr lang="he-IL" sz="4000" dirty="0">
                <a:latin typeface="Calibri Light" panose="020F0302020204030204" pitchFamily="34" charset="0"/>
                <a:cs typeface="Calibri Light" panose="020F0302020204030204" pitchFamily="34" charset="0"/>
              </a:rPr>
              <a:t>  מתיישב בבית הספר "</a:t>
            </a:r>
            <a:r>
              <a:rPr lang="en-US" sz="4000" dirty="0">
                <a:latin typeface="Calibri Light" panose="020F0302020204030204" pitchFamily="34" charset="0"/>
                <a:cs typeface="Calibri Light" panose="020F0302020204030204" pitchFamily="34" charset="0"/>
              </a:rPr>
              <a:t>CIOCANUL</a:t>
            </a:r>
            <a:r>
              <a:rPr lang="he-IL" sz="4000" dirty="0">
                <a:latin typeface="Calibri Light" panose="020F0302020204030204" pitchFamily="34" charset="0"/>
                <a:cs typeface="Calibri Light" panose="020F0302020204030204" pitchFamily="34" charset="0"/>
              </a:rPr>
              <a:t>" 1941</a:t>
            </a:r>
          </a:p>
        </p:txBody>
      </p:sp>
      <p:sp>
        <p:nvSpPr>
          <p:cNvPr id="10" name="Round Diagonal Corner Rectangle 6">
            <a:extLst>
              <a:ext uri="{FF2B5EF4-FFF2-40B4-BE49-F238E27FC236}">
                <a16:creationId xmlns:a16="http://schemas.microsoft.com/office/drawing/2014/main" id="{17A3DD84-FAA5-438A-8462-D1E01EA0D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1410" cy="6858000"/>
          </a:xfrm>
          <a:prstGeom prst="round2DiagRect">
            <a:avLst>
              <a:gd name="adj1" fmla="val 0"/>
              <a:gd name="adj2" fmla="val 0"/>
            </a:avLst>
          </a:prstGeom>
          <a:solidFill>
            <a:schemeClr val="bg2"/>
          </a:solidFill>
          <a:ln w="19050" cap="sq">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מציין מיקום תוכן 2">
            <a:extLst>
              <a:ext uri="{FF2B5EF4-FFF2-40B4-BE49-F238E27FC236}">
                <a16:creationId xmlns:a16="http://schemas.microsoft.com/office/drawing/2014/main" id="{35B175FE-60C4-4F67-A4BE-D79CDE7B816D}"/>
              </a:ext>
            </a:extLst>
          </p:cNvPr>
          <p:cNvSpPr>
            <a:spLocks noGrp="1"/>
          </p:cNvSpPr>
          <p:nvPr>
            <p:ph idx="1"/>
          </p:nvPr>
        </p:nvSpPr>
        <p:spPr>
          <a:xfrm>
            <a:off x="325581" y="290946"/>
            <a:ext cx="7093527" cy="6414654"/>
          </a:xfrm>
        </p:spPr>
        <p:txBody>
          <a:bodyPr anchor="ctr">
            <a:normAutofit/>
          </a:bodyPr>
          <a:lstStyle/>
          <a:p>
            <a:r>
              <a:rPr lang="he-IL" sz="3200" dirty="0">
                <a:latin typeface="Calibri Light" panose="020F0302020204030204" pitchFamily="34" charset="0"/>
                <a:cs typeface="Calibri Light" panose="020F0302020204030204" pitchFamily="34" charset="0"/>
              </a:rPr>
              <a:t>בית הספר עובר לרחוב </a:t>
            </a:r>
            <a:r>
              <a:rPr lang="en-US" sz="3200" dirty="0">
                <a:latin typeface="Calibri Light" panose="020F0302020204030204" pitchFamily="34" charset="0"/>
                <a:cs typeface="Calibri Light" panose="020F0302020204030204" pitchFamily="34" charset="0"/>
              </a:rPr>
              <a:t>SF ION</a:t>
            </a:r>
            <a:endParaRPr lang="he-IL" sz="3200" dirty="0">
              <a:latin typeface="Calibri Light" panose="020F0302020204030204" pitchFamily="34" charset="0"/>
              <a:cs typeface="Calibri Light" panose="020F0302020204030204" pitchFamily="34" charset="0"/>
            </a:endParaRPr>
          </a:p>
          <a:p>
            <a:r>
              <a:rPr lang="en-US" sz="3200" dirty="0">
                <a:latin typeface="Calibri Light" panose="020F0302020204030204" pitchFamily="34" charset="0"/>
                <a:cs typeface="Calibri Light" panose="020F0302020204030204" pitchFamily="34" charset="0"/>
              </a:rPr>
              <a:t>1943 </a:t>
            </a:r>
            <a:r>
              <a:rPr lang="he-IL" sz="3200" dirty="0">
                <a:latin typeface="Calibri Light" panose="020F0302020204030204" pitchFamily="34" charset="0"/>
                <a:cs typeface="Calibri Light" panose="020F0302020204030204" pitchFamily="34" charset="0"/>
              </a:rPr>
              <a:t> הודיעו למנהל הגימנסיה כי מחזור הבוגרים ישלח לעבודות כפיה בלי לציין את המקום- החשש היה שישלחו לבצע מערך חפירות צמוד לגבול עם ברה"מ  . מנהל ביה"ס ד"ר </a:t>
            </a:r>
            <a:r>
              <a:rPr lang="he-IL" sz="3200" dirty="0" err="1">
                <a:latin typeface="Calibri Light" panose="020F0302020204030204" pitchFamily="34" charset="0"/>
                <a:cs typeface="Calibri Light" panose="020F0302020204030204" pitchFamily="34" charset="0"/>
              </a:rPr>
              <a:t>רינגלשטיין</a:t>
            </a:r>
            <a:r>
              <a:rPr lang="he-IL" sz="3200" dirty="0">
                <a:latin typeface="Calibri Light" panose="020F0302020204030204" pitchFamily="34" charset="0"/>
                <a:cs typeface="Calibri Light" panose="020F0302020204030204" pitchFamily="34" charset="0"/>
              </a:rPr>
              <a:t> מפעיל קשרים – והתלמידים המיומנים נשלחים למפעל שבונה רכבים בעבור הצבא הגרמני                                           (מתוך עשור הדמעות , ברוך כהן ) </a:t>
            </a:r>
          </a:p>
          <a:p>
            <a:endParaRPr lang="he-IL" dirty="0"/>
          </a:p>
        </p:txBody>
      </p:sp>
      <p:cxnSp>
        <p:nvCxnSpPr>
          <p:cNvPr id="12" name="Straight Connector 11">
            <a:extLst>
              <a:ext uri="{FF2B5EF4-FFF2-40B4-BE49-F238E27FC236}">
                <a16:creationId xmlns:a16="http://schemas.microsoft.com/office/drawing/2014/main" id="{46640D31-0CFD-4B3F-AE95-530AA5174F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62562" y="0"/>
            <a:ext cx="0" cy="6858000"/>
          </a:xfrm>
          <a:prstGeom prst="line">
            <a:avLst/>
          </a:prstGeom>
          <a:ln w="19050">
            <a:solidFill>
              <a:schemeClr val="tx2">
                <a:lumMod val="60000"/>
                <a:lumOff val="40000"/>
                <a:alpha val="60000"/>
              </a:schemeClr>
            </a:solidFill>
          </a:ln>
          <a:effectLst>
            <a:outerShdw blurRad="88900" dist="38100" dir="5400000" algn="ctr" rotWithShape="0">
              <a:srgbClr val="000000">
                <a:alpha val="40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86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5FE07634-A83A-4681-9C1D-BC0775F9D2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72" name="Rectangle 71">
              <a:extLst>
                <a:ext uri="{FF2B5EF4-FFF2-40B4-BE49-F238E27FC236}">
                  <a16:creationId xmlns:a16="http://schemas.microsoft.com/office/drawing/2014/main" id="{BF62976A-266E-4650-88F2-C16130F3D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2">
              <a:extLst>
                <a:ext uri="{FF2B5EF4-FFF2-40B4-BE49-F238E27FC236}">
                  <a16:creationId xmlns:a16="http://schemas.microsoft.com/office/drawing/2014/main" id="{88D9B99B-59C2-481A-A948-F87920A7FE5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כותרת 1">
            <a:extLst>
              <a:ext uri="{FF2B5EF4-FFF2-40B4-BE49-F238E27FC236}">
                <a16:creationId xmlns:a16="http://schemas.microsoft.com/office/drawing/2014/main" id="{60B55798-40AE-4073-A7A8-9F805B6BCC79}"/>
              </a:ext>
            </a:extLst>
          </p:cNvPr>
          <p:cNvSpPr>
            <a:spLocks noGrp="1"/>
          </p:cNvSpPr>
          <p:nvPr>
            <p:ph type="title"/>
          </p:nvPr>
        </p:nvSpPr>
        <p:spPr>
          <a:xfrm>
            <a:off x="7829169" y="190500"/>
            <a:ext cx="3581781" cy="1906588"/>
          </a:xfrm>
        </p:spPr>
        <p:txBody>
          <a:bodyPr>
            <a:normAutofit/>
          </a:bodyPr>
          <a:lstStyle/>
          <a:p>
            <a:pPr marL="571500" indent="-571500">
              <a:buFont typeface="Arial" panose="020B0604020202020204" pitchFamily="34" charset="0"/>
              <a:buChar char="•"/>
            </a:pPr>
            <a:r>
              <a:rPr lang="he-IL" sz="4400" dirty="0">
                <a:latin typeface="Calibri Light" panose="020F0302020204030204" pitchFamily="34" charset="0"/>
                <a:cs typeface="Calibri Light" panose="020F0302020204030204" pitchFamily="34" charset="0"/>
              </a:rPr>
              <a:t>באירופה תנועת "הבריחה" </a:t>
            </a:r>
          </a:p>
        </p:txBody>
      </p:sp>
      <p:pic>
        <p:nvPicPr>
          <p:cNvPr id="1026" name="Picture 2" descr="https://upload.wikimedia.org/wikipedia/commons/thumb/1/19/19450715_Buchenwald_survivors_arrive_in_Haifa.jpg/1280px-19450715_Buchenwald_survivors_arrive_in_Haifa.jpg">
            <a:extLst>
              <a:ext uri="{FF2B5EF4-FFF2-40B4-BE49-F238E27FC236}">
                <a16:creationId xmlns:a16="http://schemas.microsoft.com/office/drawing/2014/main" id="{85740351-3596-48C1-A075-A7D6147AEC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 b="9267"/>
          <a:stretch/>
        </p:blipFill>
        <p:spPr bwMode="auto">
          <a:xfrm>
            <a:off x="-5596" y="10"/>
            <a:ext cx="7053714"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75" name="Group 74">
            <a:extLst>
              <a:ext uri="{FF2B5EF4-FFF2-40B4-BE49-F238E27FC236}">
                <a16:creationId xmlns:a16="http://schemas.microsoft.com/office/drawing/2014/main" id="{A2E1FE48-FA7B-4262-B922-041542931D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76" name="Rectangle 75">
              <a:extLst>
                <a:ext uri="{FF2B5EF4-FFF2-40B4-BE49-F238E27FC236}">
                  <a16:creationId xmlns:a16="http://schemas.microsoft.com/office/drawing/2014/main" id="{F2E644B1-8F72-4AC4-89F1-EB3A027341E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77" name="Freeform 6">
              <a:extLst>
                <a:ext uri="{FF2B5EF4-FFF2-40B4-BE49-F238E27FC236}">
                  <a16:creationId xmlns:a16="http://schemas.microsoft.com/office/drawing/2014/main" id="{1781B8E8-8A26-4FFB-BE0C-7C0C644F7C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8" name="Freeform 7">
              <a:extLst>
                <a:ext uri="{FF2B5EF4-FFF2-40B4-BE49-F238E27FC236}">
                  <a16:creationId xmlns:a16="http://schemas.microsoft.com/office/drawing/2014/main" id="{4109D997-E9DF-4429-A643-3E691E2B70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9" name="Rectangle 78">
              <a:extLst>
                <a:ext uri="{FF2B5EF4-FFF2-40B4-BE49-F238E27FC236}">
                  <a16:creationId xmlns:a16="http://schemas.microsoft.com/office/drawing/2014/main" id="{B392695A-F131-4C51-B689-3F4D5B1A2F1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80" name="Freeform 9">
              <a:extLst>
                <a:ext uri="{FF2B5EF4-FFF2-40B4-BE49-F238E27FC236}">
                  <a16:creationId xmlns:a16="http://schemas.microsoft.com/office/drawing/2014/main" id="{8218EC3E-07D0-417A-B0A8-057F825EF7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1" name="Freeform 10">
              <a:extLst>
                <a:ext uri="{FF2B5EF4-FFF2-40B4-BE49-F238E27FC236}">
                  <a16:creationId xmlns:a16="http://schemas.microsoft.com/office/drawing/2014/main" id="{B036399E-7675-47B6-A645-242946879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2" name="Freeform 11">
              <a:extLst>
                <a:ext uri="{FF2B5EF4-FFF2-40B4-BE49-F238E27FC236}">
                  <a16:creationId xmlns:a16="http://schemas.microsoft.com/office/drawing/2014/main" id="{C44A0438-B8A4-43B3-B17C-B919FCD92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3" name="Freeform 12">
              <a:extLst>
                <a:ext uri="{FF2B5EF4-FFF2-40B4-BE49-F238E27FC236}">
                  <a16:creationId xmlns:a16="http://schemas.microsoft.com/office/drawing/2014/main" id="{ABC7257F-6F64-4B81-BDA7-7C232BCBA26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4" name="Freeform 13">
              <a:extLst>
                <a:ext uri="{FF2B5EF4-FFF2-40B4-BE49-F238E27FC236}">
                  <a16:creationId xmlns:a16="http://schemas.microsoft.com/office/drawing/2014/main" id="{72DD7E92-F033-480C-A220-63CE422C3A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5" name="Freeform 14">
              <a:extLst>
                <a:ext uri="{FF2B5EF4-FFF2-40B4-BE49-F238E27FC236}">
                  <a16:creationId xmlns:a16="http://schemas.microsoft.com/office/drawing/2014/main" id="{444A9AC9-463E-45E7-A818-13F664F7C0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6" name="Freeform 15">
              <a:extLst>
                <a:ext uri="{FF2B5EF4-FFF2-40B4-BE49-F238E27FC236}">
                  <a16:creationId xmlns:a16="http://schemas.microsoft.com/office/drawing/2014/main" id="{6CCE9BBE-5DE3-4991-80CA-DFEB928673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7" name="Freeform 16">
              <a:extLst>
                <a:ext uri="{FF2B5EF4-FFF2-40B4-BE49-F238E27FC236}">
                  <a16:creationId xmlns:a16="http://schemas.microsoft.com/office/drawing/2014/main" id="{3180F6DF-A13F-491C-BF97-B206E3E7B9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8" name="Freeform 17">
              <a:extLst>
                <a:ext uri="{FF2B5EF4-FFF2-40B4-BE49-F238E27FC236}">
                  <a16:creationId xmlns:a16="http://schemas.microsoft.com/office/drawing/2014/main" id="{CAD0E44C-73C8-42BB-ADA8-2BA6B3082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9" name="Freeform 18">
              <a:extLst>
                <a:ext uri="{FF2B5EF4-FFF2-40B4-BE49-F238E27FC236}">
                  <a16:creationId xmlns:a16="http://schemas.microsoft.com/office/drawing/2014/main" id="{436EC43E-A70D-4E5C-B275-35CA8E93C1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0" name="Freeform 19">
              <a:extLst>
                <a:ext uri="{FF2B5EF4-FFF2-40B4-BE49-F238E27FC236}">
                  <a16:creationId xmlns:a16="http://schemas.microsoft.com/office/drawing/2014/main" id="{ADE7E5B6-2E2A-4F56-9E90-F8613E6D1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1" name="Freeform 20">
              <a:extLst>
                <a:ext uri="{FF2B5EF4-FFF2-40B4-BE49-F238E27FC236}">
                  <a16:creationId xmlns:a16="http://schemas.microsoft.com/office/drawing/2014/main" id="{86B9E49B-AE8D-47E0-BACC-A6D0AC3AB2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2" name="Freeform 21">
              <a:extLst>
                <a:ext uri="{FF2B5EF4-FFF2-40B4-BE49-F238E27FC236}">
                  <a16:creationId xmlns:a16="http://schemas.microsoft.com/office/drawing/2014/main" id="{2EB961AF-CD61-41BA-B0B2-0741A5ED64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3" name="Freeform 22">
              <a:extLst>
                <a:ext uri="{FF2B5EF4-FFF2-40B4-BE49-F238E27FC236}">
                  <a16:creationId xmlns:a16="http://schemas.microsoft.com/office/drawing/2014/main" id="{DC42BDA1-810A-4135-B3B1-B3161D372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4" name="Freeform 23">
              <a:extLst>
                <a:ext uri="{FF2B5EF4-FFF2-40B4-BE49-F238E27FC236}">
                  <a16:creationId xmlns:a16="http://schemas.microsoft.com/office/drawing/2014/main" id="{FA51FCA8-FCF4-4116-8CB2-5C539E37F4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5" name="Freeform 24">
              <a:extLst>
                <a:ext uri="{FF2B5EF4-FFF2-40B4-BE49-F238E27FC236}">
                  <a16:creationId xmlns:a16="http://schemas.microsoft.com/office/drawing/2014/main" id="{F2850A10-CDBC-462A-8CB7-02587468344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6" name="Freeform 25">
              <a:extLst>
                <a:ext uri="{FF2B5EF4-FFF2-40B4-BE49-F238E27FC236}">
                  <a16:creationId xmlns:a16="http://schemas.microsoft.com/office/drawing/2014/main" id="{738A37B9-77C2-4464-BF1F-2AF25A0D29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7" name="Freeform 26">
              <a:extLst>
                <a:ext uri="{FF2B5EF4-FFF2-40B4-BE49-F238E27FC236}">
                  <a16:creationId xmlns:a16="http://schemas.microsoft.com/office/drawing/2014/main" id="{89026C8B-A162-4523-A51B-9F1200BC60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8" name="Freeform 27">
              <a:extLst>
                <a:ext uri="{FF2B5EF4-FFF2-40B4-BE49-F238E27FC236}">
                  <a16:creationId xmlns:a16="http://schemas.microsoft.com/office/drawing/2014/main" id="{5B76BC40-1FA2-477D-B2C2-4763577DB7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9" name="Freeform 28">
              <a:extLst>
                <a:ext uri="{FF2B5EF4-FFF2-40B4-BE49-F238E27FC236}">
                  <a16:creationId xmlns:a16="http://schemas.microsoft.com/office/drawing/2014/main" id="{6BC68EAA-2809-4AE4-80C1-2555CEF73D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0" name="Freeform 29">
              <a:extLst>
                <a:ext uri="{FF2B5EF4-FFF2-40B4-BE49-F238E27FC236}">
                  <a16:creationId xmlns:a16="http://schemas.microsoft.com/office/drawing/2014/main" id="{FE709D1B-0541-4414-9E87-CF7D6918C1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1" name="Freeform 30">
              <a:extLst>
                <a:ext uri="{FF2B5EF4-FFF2-40B4-BE49-F238E27FC236}">
                  <a16:creationId xmlns:a16="http://schemas.microsoft.com/office/drawing/2014/main" id="{33BCB888-11B8-4D01-BCDA-59BBA28DC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2" name="Freeform 31">
              <a:extLst>
                <a:ext uri="{FF2B5EF4-FFF2-40B4-BE49-F238E27FC236}">
                  <a16:creationId xmlns:a16="http://schemas.microsoft.com/office/drawing/2014/main" id="{28E5CE3E-C11A-4CF7-82BF-37D1221D4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3" name="Freeform 32">
              <a:extLst>
                <a:ext uri="{FF2B5EF4-FFF2-40B4-BE49-F238E27FC236}">
                  <a16:creationId xmlns:a16="http://schemas.microsoft.com/office/drawing/2014/main" id="{55284FC3-21FB-4FA7-B695-2D6A9CEF73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4" name="Rectangle 103">
              <a:extLst>
                <a:ext uri="{FF2B5EF4-FFF2-40B4-BE49-F238E27FC236}">
                  <a16:creationId xmlns:a16="http://schemas.microsoft.com/office/drawing/2014/main" id="{13DA6B78-00DE-4E55-9124-EFD72519BB9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05" name="Freeform 34">
              <a:extLst>
                <a:ext uri="{FF2B5EF4-FFF2-40B4-BE49-F238E27FC236}">
                  <a16:creationId xmlns:a16="http://schemas.microsoft.com/office/drawing/2014/main" id="{D4602B0F-2844-48BE-9B4A-0366AC90450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6" name="Freeform 35">
              <a:extLst>
                <a:ext uri="{FF2B5EF4-FFF2-40B4-BE49-F238E27FC236}">
                  <a16:creationId xmlns:a16="http://schemas.microsoft.com/office/drawing/2014/main" id="{E31E05BB-6004-474D-9900-D990378F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7" name="Freeform 36">
              <a:extLst>
                <a:ext uri="{FF2B5EF4-FFF2-40B4-BE49-F238E27FC236}">
                  <a16:creationId xmlns:a16="http://schemas.microsoft.com/office/drawing/2014/main" id="{00BD01ED-F65D-4601-A77D-508E960E09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8" name="Freeform 37">
              <a:extLst>
                <a:ext uri="{FF2B5EF4-FFF2-40B4-BE49-F238E27FC236}">
                  <a16:creationId xmlns:a16="http://schemas.microsoft.com/office/drawing/2014/main" id="{FD307CAE-789C-4E80-B6F1-9858A3ABA3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9" name="Freeform 38">
              <a:extLst>
                <a:ext uri="{FF2B5EF4-FFF2-40B4-BE49-F238E27FC236}">
                  <a16:creationId xmlns:a16="http://schemas.microsoft.com/office/drawing/2014/main" id="{94B97B29-709E-4E24-B2FA-EF84AA12D2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0" name="Freeform 39">
              <a:extLst>
                <a:ext uri="{FF2B5EF4-FFF2-40B4-BE49-F238E27FC236}">
                  <a16:creationId xmlns:a16="http://schemas.microsoft.com/office/drawing/2014/main" id="{C05D52B9-1FA2-4E7C-8229-B09811A90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1" name="Freeform 40">
              <a:extLst>
                <a:ext uri="{FF2B5EF4-FFF2-40B4-BE49-F238E27FC236}">
                  <a16:creationId xmlns:a16="http://schemas.microsoft.com/office/drawing/2014/main" id="{CC0A5575-2FB9-440F-B9A8-E0DDE1C37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2" name="Freeform 41">
              <a:extLst>
                <a:ext uri="{FF2B5EF4-FFF2-40B4-BE49-F238E27FC236}">
                  <a16:creationId xmlns:a16="http://schemas.microsoft.com/office/drawing/2014/main" id="{AFFCC88F-01DF-4DE1-8CD5-88631E3091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3" name="Freeform 42">
              <a:extLst>
                <a:ext uri="{FF2B5EF4-FFF2-40B4-BE49-F238E27FC236}">
                  <a16:creationId xmlns:a16="http://schemas.microsoft.com/office/drawing/2014/main" id="{33EEC40B-E2CD-4BAC-94D6-85B7071422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4" name="Freeform 43">
              <a:extLst>
                <a:ext uri="{FF2B5EF4-FFF2-40B4-BE49-F238E27FC236}">
                  <a16:creationId xmlns:a16="http://schemas.microsoft.com/office/drawing/2014/main" id="{3E0E9643-5C60-4933-BB1B-9A09057E72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5" name="Freeform 44">
              <a:extLst>
                <a:ext uri="{FF2B5EF4-FFF2-40B4-BE49-F238E27FC236}">
                  <a16:creationId xmlns:a16="http://schemas.microsoft.com/office/drawing/2014/main" id="{94F86E92-9EC7-437C-946B-31E7C1C4771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6" name="Rectangle 115">
              <a:extLst>
                <a:ext uri="{FF2B5EF4-FFF2-40B4-BE49-F238E27FC236}">
                  <a16:creationId xmlns:a16="http://schemas.microsoft.com/office/drawing/2014/main" id="{BE9A51BE-C514-46B5-ABA6-7E7C878F8E5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17" name="Freeform 46">
              <a:extLst>
                <a:ext uri="{FF2B5EF4-FFF2-40B4-BE49-F238E27FC236}">
                  <a16:creationId xmlns:a16="http://schemas.microsoft.com/office/drawing/2014/main" id="{8B255447-F0E9-4D96-A4B0-F9EDDE58A3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8" name="Freeform 47">
              <a:extLst>
                <a:ext uri="{FF2B5EF4-FFF2-40B4-BE49-F238E27FC236}">
                  <a16:creationId xmlns:a16="http://schemas.microsoft.com/office/drawing/2014/main" id="{AFAC5F3A-3BE7-489E-A848-498B9995F1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9" name="Freeform 48">
              <a:extLst>
                <a:ext uri="{FF2B5EF4-FFF2-40B4-BE49-F238E27FC236}">
                  <a16:creationId xmlns:a16="http://schemas.microsoft.com/office/drawing/2014/main" id="{A974E7AA-5EF3-4817-B0AE-4C1A784EE9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0" name="Freeform 49">
              <a:extLst>
                <a:ext uri="{FF2B5EF4-FFF2-40B4-BE49-F238E27FC236}">
                  <a16:creationId xmlns:a16="http://schemas.microsoft.com/office/drawing/2014/main" id="{8AA54AC1-3E87-49C0-A594-87829A2CFF3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1" name="Freeform 50">
              <a:extLst>
                <a:ext uri="{FF2B5EF4-FFF2-40B4-BE49-F238E27FC236}">
                  <a16:creationId xmlns:a16="http://schemas.microsoft.com/office/drawing/2014/main" id="{CC237789-73BC-4BD9-BFE8-1325FA4B52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2" name="Freeform 51">
              <a:extLst>
                <a:ext uri="{FF2B5EF4-FFF2-40B4-BE49-F238E27FC236}">
                  <a16:creationId xmlns:a16="http://schemas.microsoft.com/office/drawing/2014/main" id="{DCF4052D-CF62-47DC-991E-49D0BA908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3" name="Freeform 52">
              <a:extLst>
                <a:ext uri="{FF2B5EF4-FFF2-40B4-BE49-F238E27FC236}">
                  <a16:creationId xmlns:a16="http://schemas.microsoft.com/office/drawing/2014/main" id="{2ABD9104-C938-44F2-8622-8407A2593B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4" name="Freeform 53">
              <a:extLst>
                <a:ext uri="{FF2B5EF4-FFF2-40B4-BE49-F238E27FC236}">
                  <a16:creationId xmlns:a16="http://schemas.microsoft.com/office/drawing/2014/main" id="{4AA18F60-3E86-4A5A-B82E-A79183ED363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5" name="Freeform 54">
              <a:extLst>
                <a:ext uri="{FF2B5EF4-FFF2-40B4-BE49-F238E27FC236}">
                  <a16:creationId xmlns:a16="http://schemas.microsoft.com/office/drawing/2014/main" id="{0F34C941-6196-4937-99E5-14AAD23F28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6" name="Freeform 55">
              <a:extLst>
                <a:ext uri="{FF2B5EF4-FFF2-40B4-BE49-F238E27FC236}">
                  <a16:creationId xmlns:a16="http://schemas.microsoft.com/office/drawing/2014/main" id="{60DB8A6C-23D7-4A88-BDCE-8FEC86A123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7" name="Freeform 56">
              <a:extLst>
                <a:ext uri="{FF2B5EF4-FFF2-40B4-BE49-F238E27FC236}">
                  <a16:creationId xmlns:a16="http://schemas.microsoft.com/office/drawing/2014/main" id="{29F5F702-AEE6-4633-BB20-7A15C3A31F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8" name="Freeform 57">
              <a:extLst>
                <a:ext uri="{FF2B5EF4-FFF2-40B4-BE49-F238E27FC236}">
                  <a16:creationId xmlns:a16="http://schemas.microsoft.com/office/drawing/2014/main" id="{F30C7A45-6890-4EA5-9F6B-E2AB4D04C5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9" name="Freeform 58">
              <a:extLst>
                <a:ext uri="{FF2B5EF4-FFF2-40B4-BE49-F238E27FC236}">
                  <a16:creationId xmlns:a16="http://schemas.microsoft.com/office/drawing/2014/main" id="{F31A7373-F68A-485D-95DC-B53ACC7B5F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sp>
        <p:nvSpPr>
          <p:cNvPr id="3" name="מציין מיקום תוכן 2">
            <a:extLst>
              <a:ext uri="{FF2B5EF4-FFF2-40B4-BE49-F238E27FC236}">
                <a16:creationId xmlns:a16="http://schemas.microsoft.com/office/drawing/2014/main" id="{6DBA9F1E-AC9F-42CC-A78A-99F18C5D308E}"/>
              </a:ext>
            </a:extLst>
          </p:cNvPr>
          <p:cNvSpPr>
            <a:spLocks noGrp="1"/>
          </p:cNvSpPr>
          <p:nvPr>
            <p:ph idx="1"/>
          </p:nvPr>
        </p:nvSpPr>
        <p:spPr>
          <a:xfrm>
            <a:off x="7062405" y="1990726"/>
            <a:ext cx="4945445" cy="4619624"/>
          </a:xfrm>
        </p:spPr>
        <p:txBody>
          <a:bodyPr>
            <a:normAutofit lnSpcReduction="10000"/>
          </a:bodyPr>
          <a:lstStyle/>
          <a:p>
            <a:r>
              <a:rPr lang="he-IL" sz="3200" dirty="0">
                <a:latin typeface="Calibri Light" panose="020F0302020204030204" pitchFamily="34" charset="0"/>
                <a:cs typeface="Calibri Light" panose="020F0302020204030204" pitchFamily="34" charset="0"/>
              </a:rPr>
              <a:t>תנועת "הבריחה" פעלה באירופה משלהי מלחמת העולם השנייה ועד להקמת מדינת ישראל והייתה אחראית להברחתם של כשלוש מאות אלף ניצולי שואה ממזרח אירופה לכיוון נמלי הים התיכון והים השחור. </a:t>
            </a:r>
            <a:endParaRPr lang="he-IL"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164554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B40356C-2A0E-4107-B71C-BF16F0B459CF}"/>
              </a:ext>
            </a:extLst>
          </p:cNvPr>
          <p:cNvSpPr>
            <a:spLocks noGrp="1"/>
          </p:cNvSpPr>
          <p:nvPr>
            <p:ph type="title"/>
          </p:nvPr>
        </p:nvSpPr>
        <p:spPr>
          <a:xfrm>
            <a:off x="1143001" y="157272"/>
            <a:ext cx="9905998" cy="1478570"/>
          </a:xfrm>
        </p:spPr>
        <p:txBody>
          <a:bodyPr>
            <a:normAutofit/>
          </a:bodyPr>
          <a:lstStyle/>
          <a:p>
            <a:pPr algn="ctr"/>
            <a:r>
              <a:rPr lang="he-IL" sz="4000" dirty="0">
                <a:latin typeface="Calibri Light" panose="020F0302020204030204" pitchFamily="34" charset="0"/>
                <a:cs typeface="Calibri Light" panose="020F0302020204030204" pitchFamily="34" charset="0"/>
              </a:rPr>
              <a:t>זאב עולה על </a:t>
            </a:r>
            <a:r>
              <a:rPr lang="he-IL" sz="4000" dirty="0" err="1">
                <a:latin typeface="Calibri Light" panose="020F0302020204030204" pitchFamily="34" charset="0"/>
                <a:cs typeface="Calibri Light" panose="020F0302020204030204" pitchFamily="34" charset="0"/>
              </a:rPr>
              <a:t>אונית</a:t>
            </a:r>
            <a:r>
              <a:rPr lang="he-IL" sz="4000" dirty="0">
                <a:latin typeface="Calibri Light" panose="020F0302020204030204" pitchFamily="34" charset="0"/>
                <a:cs typeface="Calibri Light" panose="020F0302020204030204" pitchFamily="34" charset="0"/>
              </a:rPr>
              <a:t> המעפילים "החייל העברי"</a:t>
            </a:r>
            <a:br>
              <a:rPr lang="he-IL" sz="4000" dirty="0">
                <a:latin typeface="Calibri Light" panose="020F0302020204030204" pitchFamily="34" charset="0"/>
                <a:cs typeface="Calibri Light" panose="020F0302020204030204" pitchFamily="34" charset="0"/>
              </a:rPr>
            </a:br>
            <a:r>
              <a:rPr lang="he-IL" sz="4000" dirty="0">
                <a:latin typeface="Calibri Light" panose="020F0302020204030204" pitchFamily="34" charset="0"/>
                <a:cs typeface="Calibri Light" panose="020F0302020204030204" pitchFamily="34" charset="0"/>
              </a:rPr>
              <a:t>14.7.1946</a:t>
            </a:r>
          </a:p>
        </p:txBody>
      </p:sp>
      <p:sp>
        <p:nvSpPr>
          <p:cNvPr id="3" name="מציין מיקום תוכן 2">
            <a:extLst>
              <a:ext uri="{FF2B5EF4-FFF2-40B4-BE49-F238E27FC236}">
                <a16:creationId xmlns:a16="http://schemas.microsoft.com/office/drawing/2014/main" id="{FDD7E96B-6AFC-4878-A95F-75E34999FAE1}"/>
              </a:ext>
            </a:extLst>
          </p:cNvPr>
          <p:cNvSpPr>
            <a:spLocks noGrp="1"/>
          </p:cNvSpPr>
          <p:nvPr>
            <p:ph idx="1"/>
          </p:nvPr>
        </p:nvSpPr>
        <p:spPr>
          <a:xfrm>
            <a:off x="1" y="1505120"/>
            <a:ext cx="6999610" cy="5267914"/>
          </a:xfrm>
        </p:spPr>
        <p:txBody>
          <a:bodyPr anchor="ctr">
            <a:normAutofit fontScale="92500" lnSpcReduction="20000"/>
          </a:bodyPr>
          <a:lstStyle/>
          <a:p>
            <a:pPr>
              <a:lnSpc>
                <a:spcPct val="110000"/>
              </a:lnSpc>
            </a:pPr>
            <a:r>
              <a:rPr lang="he-IL" sz="3500" dirty="0" err="1">
                <a:latin typeface="Calibri Light" panose="020F0302020204030204" pitchFamily="34" charset="0"/>
                <a:cs typeface="Calibri Light" panose="020F0302020204030204" pitchFamily="34" charset="0"/>
              </a:rPr>
              <a:t>אוניית</a:t>
            </a:r>
            <a:r>
              <a:rPr lang="he-IL" sz="3500" dirty="0">
                <a:latin typeface="Calibri Light" panose="020F0302020204030204" pitchFamily="34" charset="0"/>
                <a:cs typeface="Calibri Light" panose="020F0302020204030204" pitchFamily="34" charset="0"/>
              </a:rPr>
              <a:t> קיטור, ששימשה כספינת נוסעים לשייט חופי. יצאה מאנטוורפן שבבלגיה ב- 14 ביולי 1946 ועל סיפונה 512 מעפילים בהם נמנים זאב ואחיו צבי. תחילה, התנהלה ההפלגה ללא אירועים מיוחדים, אך לקראת ההגעה ארצה חשש הצוות מעימות עם הבריטים, והמלווים נאלצו להשתלט על הגשר בכוח ולהשיטה בעצמם. הספינה לא התגלתה ונכנסה לנמל חיפה ב- 31 ביולי. ב- 2 באוגוסט הורדו חולים, זקנים וילדים, שאר המעפילים הועברו לעתלית (מעפילי </a:t>
            </a:r>
            <a:r>
              <a:rPr lang="he-IL" sz="3500" dirty="0" err="1">
                <a:latin typeface="Calibri Light" panose="020F0302020204030204" pitchFamily="34" charset="0"/>
                <a:cs typeface="Calibri Light" panose="020F0302020204030204" pitchFamily="34" charset="0"/>
              </a:rPr>
              <a:t>האוניות</a:t>
            </a:r>
            <a:r>
              <a:rPr lang="he-IL" sz="3500" dirty="0">
                <a:latin typeface="Calibri Light" panose="020F0302020204030204" pitchFamily="34" charset="0"/>
                <a:cs typeface="Calibri Light" panose="020F0302020204030204" pitchFamily="34" charset="0"/>
              </a:rPr>
              <a:t> הבאות הוגלו לקפריסין)</a:t>
            </a:r>
            <a:endParaRPr lang="he-IL" sz="3200" dirty="0">
              <a:latin typeface="Calibri Light" panose="020F0302020204030204" pitchFamily="34" charset="0"/>
              <a:cs typeface="Calibri Light" panose="020F0302020204030204" pitchFamily="34" charset="0"/>
            </a:endParaRPr>
          </a:p>
        </p:txBody>
      </p:sp>
      <p:pic>
        <p:nvPicPr>
          <p:cNvPr id="2052" name="Picture 4" descr="××× ×× ×'××× ××¢××¨×'">
            <a:extLst>
              <a:ext uri="{FF2B5EF4-FFF2-40B4-BE49-F238E27FC236}">
                <a16:creationId xmlns:a16="http://schemas.microsoft.com/office/drawing/2014/main" id="{023C37B0-2595-4112-827B-9D5080B733B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535" r="19974" b="2"/>
          <a:stretch/>
        </p:blipFill>
        <p:spPr bwMode="auto">
          <a:xfrm>
            <a:off x="6821213" y="2497720"/>
            <a:ext cx="4655075" cy="3047892"/>
          </a:xfrm>
          <a:prstGeom prst="round2DiagRect">
            <a:avLst>
              <a:gd name="adj1" fmla="val 4860"/>
              <a:gd name="adj2" fmla="val 0"/>
            </a:avLst>
          </a:prstGeom>
          <a:no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4221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מציין מיקום תוכן 9">
            <a:extLst>
              <a:ext uri="{FF2B5EF4-FFF2-40B4-BE49-F238E27FC236}">
                <a16:creationId xmlns:a16="http://schemas.microsoft.com/office/drawing/2014/main" id="{9C7793C7-A1CD-4F5E-B749-582A6300CB19}"/>
              </a:ext>
            </a:extLst>
          </p:cNvPr>
          <p:cNvPicPr>
            <a:picLocks noGrp="1" noChangeAspect="1"/>
          </p:cNvPicPr>
          <p:nvPr>
            <p:ph idx="4294967295"/>
          </p:nvPr>
        </p:nvPicPr>
        <p:blipFill>
          <a:blip r:embed="rId4"/>
          <a:stretch>
            <a:fillRect/>
          </a:stretch>
        </p:blipFill>
        <p:spPr>
          <a:xfrm>
            <a:off x="-1588" y="0"/>
            <a:ext cx="12192000" cy="6854825"/>
          </a:xfrm>
        </p:spPr>
      </p:pic>
      <p:sp>
        <p:nvSpPr>
          <p:cNvPr id="70" name="כותרת 69">
            <a:extLst>
              <a:ext uri="{FF2B5EF4-FFF2-40B4-BE49-F238E27FC236}">
                <a16:creationId xmlns:a16="http://schemas.microsoft.com/office/drawing/2014/main" id="{83FC0E83-9A74-480A-8EB5-4CBB1CBCC3C5}"/>
              </a:ext>
            </a:extLst>
          </p:cNvPr>
          <p:cNvSpPr>
            <a:spLocks noGrp="1"/>
          </p:cNvSpPr>
          <p:nvPr>
            <p:ph type="title"/>
          </p:nvPr>
        </p:nvSpPr>
        <p:spPr>
          <a:xfrm>
            <a:off x="1958709" y="155575"/>
            <a:ext cx="9905998" cy="1478570"/>
          </a:xfrm>
        </p:spPr>
        <p:txBody>
          <a:bodyPr>
            <a:normAutofit/>
          </a:bodyPr>
          <a:lstStyle/>
          <a:p>
            <a:pPr marL="571500" indent="-571500">
              <a:buFont typeface="Arial" panose="020B0604020202020204" pitchFamily="34" charset="0"/>
              <a:buChar char="•"/>
            </a:pPr>
            <a:r>
              <a:rPr lang="he-IL" sz="4400" dirty="0">
                <a:solidFill>
                  <a:srgbClr val="002060"/>
                </a:solidFill>
                <a:latin typeface="Calibri Light" panose="020F0302020204030204" pitchFamily="34" charset="0"/>
                <a:cs typeface="Calibri Light" panose="020F0302020204030204" pitchFamily="34" charset="0"/>
              </a:rPr>
              <a:t>מסלול </a:t>
            </a:r>
            <a:r>
              <a:rPr lang="he-IL" sz="4400" dirty="0" err="1">
                <a:solidFill>
                  <a:srgbClr val="002060"/>
                </a:solidFill>
                <a:latin typeface="Calibri Light" panose="020F0302020204030204" pitchFamily="34" charset="0"/>
                <a:cs typeface="Calibri Light" panose="020F0302020204030204" pitchFamily="34" charset="0"/>
              </a:rPr>
              <a:t>האונייה</a:t>
            </a:r>
            <a:endParaRPr lang="he-IL" sz="4400" dirty="0">
              <a:solidFill>
                <a:srgbClr val="002060"/>
              </a:solidFill>
              <a:latin typeface="Calibri Light" panose="020F0302020204030204" pitchFamily="34" charset="0"/>
              <a:cs typeface="Calibri Light" panose="020F0302020204030204" pitchFamily="34" charset="0"/>
            </a:endParaRPr>
          </a:p>
        </p:txBody>
      </p:sp>
      <p:sp>
        <p:nvSpPr>
          <p:cNvPr id="4" name="AutoShape 2" descr="blob:https://web.whatsapp.com/f4ad57f4-da8b-435f-b1e9-4d1039a66e86">
            <a:extLst>
              <a:ext uri="{FF2B5EF4-FFF2-40B4-BE49-F238E27FC236}">
                <a16:creationId xmlns:a16="http://schemas.microsoft.com/office/drawing/2014/main" id="{1BE8A3CC-C52F-44D2-BBAC-845E11E55D6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5" name="AutoShape 4" descr="blob:https://web.whatsapp.com/f4ad57f4-da8b-435f-b1e9-4d1039a66e86">
            <a:extLst>
              <a:ext uri="{FF2B5EF4-FFF2-40B4-BE49-F238E27FC236}">
                <a16:creationId xmlns:a16="http://schemas.microsoft.com/office/drawing/2014/main" id="{B90E1497-B278-48F1-8FF1-9C6D2252DF1C}"/>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14" name="AutoShape 12" descr="blob:https://web.whatsapp.com/f4ad57f4-da8b-435f-b1e9-4d1039a66e86">
            <a:extLst>
              <a:ext uri="{FF2B5EF4-FFF2-40B4-BE49-F238E27FC236}">
                <a16:creationId xmlns:a16="http://schemas.microsoft.com/office/drawing/2014/main" id="{177310A2-BC38-42BC-A98B-00E3E1A5C02C}"/>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15" name="‏‏הקלטה (6) - עותק">
            <a:hlinkClick r:id="" action="ppaction://media"/>
            <a:extLst>
              <a:ext uri="{FF2B5EF4-FFF2-40B4-BE49-F238E27FC236}">
                <a16:creationId xmlns:a16="http://schemas.microsoft.com/office/drawing/2014/main" id="{4ED0E9A8-1C54-4A59-8F61-752A597B54A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075" y="92075"/>
            <a:ext cx="406400" cy="40640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6">
            <p14:nvContentPartPr>
              <p14:cNvPr id="38" name="דיו 37">
                <a:extLst>
                  <a:ext uri="{FF2B5EF4-FFF2-40B4-BE49-F238E27FC236}">
                    <a16:creationId xmlns:a16="http://schemas.microsoft.com/office/drawing/2014/main" id="{3B4624AE-C8E8-448B-9C39-090E2DCDDEA6}"/>
                  </a:ext>
                </a:extLst>
              </p14:cNvPr>
              <p14:cNvContentPartPr/>
              <p14:nvPr/>
            </p14:nvContentPartPr>
            <p14:xfrm>
              <a:off x="11779315" y="588090"/>
              <a:ext cx="6840" cy="16560"/>
            </p14:xfrm>
          </p:contentPart>
        </mc:Choice>
        <mc:Fallback xmlns="">
          <p:pic>
            <p:nvPicPr>
              <p:cNvPr id="38" name="דיו 37">
                <a:extLst>
                  <a:ext uri="{FF2B5EF4-FFF2-40B4-BE49-F238E27FC236}">
                    <a16:creationId xmlns:a16="http://schemas.microsoft.com/office/drawing/2014/main" xmlns="" xmlns:aink="http://schemas.microsoft.com/office/drawing/2016/ink" xmlns:p14="http://schemas.microsoft.com/office/powerpoint/2010/main" id="{3B4624AE-C8E8-448B-9C39-090E2DCDDEA6}"/>
                  </a:ext>
                </a:extLst>
              </p:cNvPr>
              <p:cNvPicPr/>
              <p:nvPr/>
            </p:nvPicPr>
            <p:blipFill>
              <a:blip r:embed="rId7"/>
              <a:stretch>
                <a:fillRect/>
              </a:stretch>
            </p:blipFill>
            <p:spPr>
              <a:xfrm>
                <a:off x="11761675" y="480450"/>
                <a:ext cx="42480" cy="232200"/>
              </a:xfrm>
              <a:prstGeom prst="rect">
                <a:avLst/>
              </a:prstGeom>
            </p:spPr>
          </p:pic>
        </mc:Fallback>
      </mc:AlternateContent>
    </p:spTree>
    <p:extLst>
      <p:ext uri="{BB962C8B-B14F-4D97-AF65-F5344CB8AC3E}">
        <p14:creationId xmlns:p14="http://schemas.microsoft.com/office/powerpoint/2010/main" val="279946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83"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EDA90D89-770A-4C09-978C-9E38FE1564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10" name="Group 9">
            <a:extLst>
              <a:ext uri="{FF2B5EF4-FFF2-40B4-BE49-F238E27FC236}">
                <a16:creationId xmlns:a16="http://schemas.microsoft.com/office/drawing/2014/main" id="{A3B344D7-1AE2-4947-876E-2A52674500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1" name="Rectangle 5">
              <a:extLst>
                <a:ext uri="{FF2B5EF4-FFF2-40B4-BE49-F238E27FC236}">
                  <a16:creationId xmlns:a16="http://schemas.microsoft.com/office/drawing/2014/main" id="{D6633E5C-867B-4E17-9151-FF0FDB122BC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2" name="Freeform 6">
              <a:extLst>
                <a:ext uri="{FF2B5EF4-FFF2-40B4-BE49-F238E27FC236}">
                  <a16:creationId xmlns:a16="http://schemas.microsoft.com/office/drawing/2014/main" id="{2D5EDC2E-587B-4E85-8185-D99B438AB5F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3" name="Freeform 7">
              <a:extLst>
                <a:ext uri="{FF2B5EF4-FFF2-40B4-BE49-F238E27FC236}">
                  <a16:creationId xmlns:a16="http://schemas.microsoft.com/office/drawing/2014/main" id="{996B1479-D8B0-4D98-B382-877F9A3AE6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4" name="Rectangle 8">
              <a:extLst>
                <a:ext uri="{FF2B5EF4-FFF2-40B4-BE49-F238E27FC236}">
                  <a16:creationId xmlns:a16="http://schemas.microsoft.com/office/drawing/2014/main" id="{3B7BA112-C364-4D4C-97F9-A1DC76F1E51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5" name="Freeform 9">
              <a:extLst>
                <a:ext uri="{FF2B5EF4-FFF2-40B4-BE49-F238E27FC236}">
                  <a16:creationId xmlns:a16="http://schemas.microsoft.com/office/drawing/2014/main" id="{8B9D9B13-8F5D-41E6-93D6-CDFEB34AB2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 name="Freeform 10">
              <a:extLst>
                <a:ext uri="{FF2B5EF4-FFF2-40B4-BE49-F238E27FC236}">
                  <a16:creationId xmlns:a16="http://schemas.microsoft.com/office/drawing/2014/main" id="{B5720BDB-EA73-4DE9-8A10-11DA3A1AC1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 name="Freeform 11">
              <a:extLst>
                <a:ext uri="{FF2B5EF4-FFF2-40B4-BE49-F238E27FC236}">
                  <a16:creationId xmlns:a16="http://schemas.microsoft.com/office/drawing/2014/main" id="{F1D2313E-4168-41D0-A5B5-2187D1B33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 name="Freeform 12">
              <a:extLst>
                <a:ext uri="{FF2B5EF4-FFF2-40B4-BE49-F238E27FC236}">
                  <a16:creationId xmlns:a16="http://schemas.microsoft.com/office/drawing/2014/main" id="{0F1B19F3-A09E-4891-8916-D5F8B0B2A17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 name="Freeform 13">
              <a:extLst>
                <a:ext uri="{FF2B5EF4-FFF2-40B4-BE49-F238E27FC236}">
                  <a16:creationId xmlns:a16="http://schemas.microsoft.com/office/drawing/2014/main" id="{4D61F564-BB90-4A5C-829A-4F984FD6CD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 name="Freeform 14">
              <a:extLst>
                <a:ext uri="{FF2B5EF4-FFF2-40B4-BE49-F238E27FC236}">
                  <a16:creationId xmlns:a16="http://schemas.microsoft.com/office/drawing/2014/main" id="{3803B77E-8C29-4857-B5C1-B89B01F46E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 name="Freeform 15">
              <a:extLst>
                <a:ext uri="{FF2B5EF4-FFF2-40B4-BE49-F238E27FC236}">
                  <a16:creationId xmlns:a16="http://schemas.microsoft.com/office/drawing/2014/main" id="{B96F39B0-FB50-4957-8F85-2E2CCF6D7E8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 name="Freeform 16">
              <a:extLst>
                <a:ext uri="{FF2B5EF4-FFF2-40B4-BE49-F238E27FC236}">
                  <a16:creationId xmlns:a16="http://schemas.microsoft.com/office/drawing/2014/main" id="{A54B5837-452A-4FC3-A8C8-E275AA9292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 name="Freeform 17">
              <a:extLst>
                <a:ext uri="{FF2B5EF4-FFF2-40B4-BE49-F238E27FC236}">
                  <a16:creationId xmlns:a16="http://schemas.microsoft.com/office/drawing/2014/main" id="{FDE2A683-C13C-4A7F-935C-4C5279BF5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 name="Freeform 18">
              <a:extLst>
                <a:ext uri="{FF2B5EF4-FFF2-40B4-BE49-F238E27FC236}">
                  <a16:creationId xmlns:a16="http://schemas.microsoft.com/office/drawing/2014/main" id="{30C5773F-6573-4E1F-B3DC-BB2B01D88D6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 name="Freeform 19">
              <a:extLst>
                <a:ext uri="{FF2B5EF4-FFF2-40B4-BE49-F238E27FC236}">
                  <a16:creationId xmlns:a16="http://schemas.microsoft.com/office/drawing/2014/main" id="{E280F9F5-EF46-41DF-B672-013B025B96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 name="Freeform 20">
              <a:extLst>
                <a:ext uri="{FF2B5EF4-FFF2-40B4-BE49-F238E27FC236}">
                  <a16:creationId xmlns:a16="http://schemas.microsoft.com/office/drawing/2014/main" id="{5876ADD8-345E-4A8D-81CB-0D5C3F76F8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 name="Freeform 21">
              <a:extLst>
                <a:ext uri="{FF2B5EF4-FFF2-40B4-BE49-F238E27FC236}">
                  <a16:creationId xmlns:a16="http://schemas.microsoft.com/office/drawing/2014/main" id="{8D2F7216-B310-4AB4-9948-2CF747F77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 name="Freeform 22">
              <a:extLst>
                <a:ext uri="{FF2B5EF4-FFF2-40B4-BE49-F238E27FC236}">
                  <a16:creationId xmlns:a16="http://schemas.microsoft.com/office/drawing/2014/main" id="{D113E940-FD31-4B25-B33F-5B213CC758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9" name="Freeform 23">
              <a:extLst>
                <a:ext uri="{FF2B5EF4-FFF2-40B4-BE49-F238E27FC236}">
                  <a16:creationId xmlns:a16="http://schemas.microsoft.com/office/drawing/2014/main" id="{D6211283-9342-40E7-88F7-14A9028450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0" name="Freeform 24">
              <a:extLst>
                <a:ext uri="{FF2B5EF4-FFF2-40B4-BE49-F238E27FC236}">
                  <a16:creationId xmlns:a16="http://schemas.microsoft.com/office/drawing/2014/main" id="{B0118661-823B-4754-B0E3-52ACCB8DF84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1" name="Freeform 25">
              <a:extLst>
                <a:ext uri="{FF2B5EF4-FFF2-40B4-BE49-F238E27FC236}">
                  <a16:creationId xmlns:a16="http://schemas.microsoft.com/office/drawing/2014/main" id="{263B289D-A43D-47C8-AA8E-40C86C6084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2" name="Freeform 26">
              <a:extLst>
                <a:ext uri="{FF2B5EF4-FFF2-40B4-BE49-F238E27FC236}">
                  <a16:creationId xmlns:a16="http://schemas.microsoft.com/office/drawing/2014/main" id="{D5A2D8F7-A5A4-4B2E-89AE-F99CC5B05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3" name="Freeform 27">
              <a:extLst>
                <a:ext uri="{FF2B5EF4-FFF2-40B4-BE49-F238E27FC236}">
                  <a16:creationId xmlns:a16="http://schemas.microsoft.com/office/drawing/2014/main" id="{6847785C-2F02-4845-9257-9DE5E6EDA0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4" name="Freeform 28">
              <a:extLst>
                <a:ext uri="{FF2B5EF4-FFF2-40B4-BE49-F238E27FC236}">
                  <a16:creationId xmlns:a16="http://schemas.microsoft.com/office/drawing/2014/main" id="{4B83A129-3D7E-44D8-8C6C-9DE73E12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5" name="Freeform 29">
              <a:extLst>
                <a:ext uri="{FF2B5EF4-FFF2-40B4-BE49-F238E27FC236}">
                  <a16:creationId xmlns:a16="http://schemas.microsoft.com/office/drawing/2014/main" id="{7E1A9847-AC3D-4B5D-A29A-A93B0C6ABA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6" name="Freeform 30">
              <a:extLst>
                <a:ext uri="{FF2B5EF4-FFF2-40B4-BE49-F238E27FC236}">
                  <a16:creationId xmlns:a16="http://schemas.microsoft.com/office/drawing/2014/main" id="{2450F521-5F68-4148-9905-6232B08F89B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7" name="Freeform 31">
              <a:extLst>
                <a:ext uri="{FF2B5EF4-FFF2-40B4-BE49-F238E27FC236}">
                  <a16:creationId xmlns:a16="http://schemas.microsoft.com/office/drawing/2014/main" id="{8C6F916A-08CA-4F4C-BDBA-0F63A621FE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8" name="Freeform 32">
              <a:extLst>
                <a:ext uri="{FF2B5EF4-FFF2-40B4-BE49-F238E27FC236}">
                  <a16:creationId xmlns:a16="http://schemas.microsoft.com/office/drawing/2014/main" id="{D68FB199-D330-4EF4-94F5-1C07371E87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9" name="Rectangle 33">
              <a:extLst>
                <a:ext uri="{FF2B5EF4-FFF2-40B4-BE49-F238E27FC236}">
                  <a16:creationId xmlns:a16="http://schemas.microsoft.com/office/drawing/2014/main" id="{3B67568D-CC47-4BBA-A084-154AEAA8256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40" name="Freeform 34">
              <a:extLst>
                <a:ext uri="{FF2B5EF4-FFF2-40B4-BE49-F238E27FC236}">
                  <a16:creationId xmlns:a16="http://schemas.microsoft.com/office/drawing/2014/main" id="{C9C25D1A-5E1E-4B22-B8D3-B0F5263921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1" name="Freeform 35">
              <a:extLst>
                <a:ext uri="{FF2B5EF4-FFF2-40B4-BE49-F238E27FC236}">
                  <a16:creationId xmlns:a16="http://schemas.microsoft.com/office/drawing/2014/main" id="{4D8DB054-D1D3-4C30-B62E-7F2C6A8125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2" name="Freeform 36">
              <a:extLst>
                <a:ext uri="{FF2B5EF4-FFF2-40B4-BE49-F238E27FC236}">
                  <a16:creationId xmlns:a16="http://schemas.microsoft.com/office/drawing/2014/main" id="{9EB76371-2F16-4BA0-994C-2575FD9336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3" name="Freeform 37">
              <a:extLst>
                <a:ext uri="{FF2B5EF4-FFF2-40B4-BE49-F238E27FC236}">
                  <a16:creationId xmlns:a16="http://schemas.microsoft.com/office/drawing/2014/main" id="{2B61AF6D-2A6D-4C90-BCCA-CD97F7246F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4" name="Freeform 38">
              <a:extLst>
                <a:ext uri="{FF2B5EF4-FFF2-40B4-BE49-F238E27FC236}">
                  <a16:creationId xmlns:a16="http://schemas.microsoft.com/office/drawing/2014/main" id="{B35F6DFD-5D34-4BE6-8B2A-0D6CDCE28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5" name="Freeform 39">
              <a:extLst>
                <a:ext uri="{FF2B5EF4-FFF2-40B4-BE49-F238E27FC236}">
                  <a16:creationId xmlns:a16="http://schemas.microsoft.com/office/drawing/2014/main" id="{BCB0EEDB-7826-499E-BB87-6D0DD545F0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6" name="Freeform 40">
              <a:extLst>
                <a:ext uri="{FF2B5EF4-FFF2-40B4-BE49-F238E27FC236}">
                  <a16:creationId xmlns:a16="http://schemas.microsoft.com/office/drawing/2014/main" id="{F16B5CE0-3198-436D-888B-A01A983844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7" name="Freeform 41">
              <a:extLst>
                <a:ext uri="{FF2B5EF4-FFF2-40B4-BE49-F238E27FC236}">
                  <a16:creationId xmlns:a16="http://schemas.microsoft.com/office/drawing/2014/main" id="{B550414A-8DF0-4572-A382-B88DBE0B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8" name="Freeform 42">
              <a:extLst>
                <a:ext uri="{FF2B5EF4-FFF2-40B4-BE49-F238E27FC236}">
                  <a16:creationId xmlns:a16="http://schemas.microsoft.com/office/drawing/2014/main" id="{AFB98517-BD8F-45DD-A2BA-52FD61A48A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9" name="Freeform 43">
              <a:extLst>
                <a:ext uri="{FF2B5EF4-FFF2-40B4-BE49-F238E27FC236}">
                  <a16:creationId xmlns:a16="http://schemas.microsoft.com/office/drawing/2014/main" id="{78C67202-AF18-4690-8000-4C12C4042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0" name="Freeform 44">
              <a:extLst>
                <a:ext uri="{FF2B5EF4-FFF2-40B4-BE49-F238E27FC236}">
                  <a16:creationId xmlns:a16="http://schemas.microsoft.com/office/drawing/2014/main" id="{AD51A156-6972-43DA-BF32-CA187641B3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1" name="Rectangle 45">
              <a:extLst>
                <a:ext uri="{FF2B5EF4-FFF2-40B4-BE49-F238E27FC236}">
                  <a16:creationId xmlns:a16="http://schemas.microsoft.com/office/drawing/2014/main" id="{B5CE61CC-EBDF-4355-A6C3-D44E62D7849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52" name="Freeform 46">
              <a:extLst>
                <a:ext uri="{FF2B5EF4-FFF2-40B4-BE49-F238E27FC236}">
                  <a16:creationId xmlns:a16="http://schemas.microsoft.com/office/drawing/2014/main" id="{ACB1B7F1-FBEF-48FA-97A7-9FAE7708E9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3" name="Freeform 47">
              <a:extLst>
                <a:ext uri="{FF2B5EF4-FFF2-40B4-BE49-F238E27FC236}">
                  <a16:creationId xmlns:a16="http://schemas.microsoft.com/office/drawing/2014/main" id="{4851370A-7D0E-4B9F-BA8B-B1966748FB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4" name="Freeform 48">
              <a:extLst>
                <a:ext uri="{FF2B5EF4-FFF2-40B4-BE49-F238E27FC236}">
                  <a16:creationId xmlns:a16="http://schemas.microsoft.com/office/drawing/2014/main" id="{B882F537-DDEB-49AE-BF36-6380A45F03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5" name="Freeform 49">
              <a:extLst>
                <a:ext uri="{FF2B5EF4-FFF2-40B4-BE49-F238E27FC236}">
                  <a16:creationId xmlns:a16="http://schemas.microsoft.com/office/drawing/2014/main" id="{A53D3CF4-BFB0-4D0B-8471-26ACAFE0A5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6" name="Freeform 50">
              <a:extLst>
                <a:ext uri="{FF2B5EF4-FFF2-40B4-BE49-F238E27FC236}">
                  <a16:creationId xmlns:a16="http://schemas.microsoft.com/office/drawing/2014/main" id="{13BC2FA8-8256-44BD-9A62-0EE83D6476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7" name="Freeform 51">
              <a:extLst>
                <a:ext uri="{FF2B5EF4-FFF2-40B4-BE49-F238E27FC236}">
                  <a16:creationId xmlns:a16="http://schemas.microsoft.com/office/drawing/2014/main" id="{90A9C5D2-72E3-4B31-A271-57A883ADC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8" name="Freeform 52">
              <a:extLst>
                <a:ext uri="{FF2B5EF4-FFF2-40B4-BE49-F238E27FC236}">
                  <a16:creationId xmlns:a16="http://schemas.microsoft.com/office/drawing/2014/main" id="{2A5948D4-F239-4BEA-8E38-76F358E3E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9" name="Freeform 53">
              <a:extLst>
                <a:ext uri="{FF2B5EF4-FFF2-40B4-BE49-F238E27FC236}">
                  <a16:creationId xmlns:a16="http://schemas.microsoft.com/office/drawing/2014/main" id="{7384B304-194D-400B-B568-5E6DEA885A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0" name="Freeform 54">
              <a:extLst>
                <a:ext uri="{FF2B5EF4-FFF2-40B4-BE49-F238E27FC236}">
                  <a16:creationId xmlns:a16="http://schemas.microsoft.com/office/drawing/2014/main" id="{B680594F-341A-4C19-BF7F-F6D76386A8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1" name="Freeform 55">
              <a:extLst>
                <a:ext uri="{FF2B5EF4-FFF2-40B4-BE49-F238E27FC236}">
                  <a16:creationId xmlns:a16="http://schemas.microsoft.com/office/drawing/2014/main" id="{4EA6807C-3B8A-43FE-BA1B-8D6D3851FF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2" name="Freeform 56">
              <a:extLst>
                <a:ext uri="{FF2B5EF4-FFF2-40B4-BE49-F238E27FC236}">
                  <a16:creationId xmlns:a16="http://schemas.microsoft.com/office/drawing/2014/main" id="{BA316439-CB72-49C9-BE80-934799D838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3" name="Freeform 57">
              <a:extLst>
                <a:ext uri="{FF2B5EF4-FFF2-40B4-BE49-F238E27FC236}">
                  <a16:creationId xmlns:a16="http://schemas.microsoft.com/office/drawing/2014/main" id="{6BC7FE05-950C-4A73-B6A9-282B142C79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4" name="Freeform 58">
              <a:extLst>
                <a:ext uri="{FF2B5EF4-FFF2-40B4-BE49-F238E27FC236}">
                  <a16:creationId xmlns:a16="http://schemas.microsoft.com/office/drawing/2014/main" id="{81C014C7-E085-4923-B533-732801FC24A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sp>
        <p:nvSpPr>
          <p:cNvPr id="2" name="כותרת 1">
            <a:extLst>
              <a:ext uri="{FF2B5EF4-FFF2-40B4-BE49-F238E27FC236}">
                <a16:creationId xmlns:a16="http://schemas.microsoft.com/office/drawing/2014/main" id="{27A92422-35C4-4730-A6AD-4A00D8B68F46}"/>
              </a:ext>
            </a:extLst>
          </p:cNvPr>
          <p:cNvSpPr>
            <a:spLocks noGrp="1"/>
          </p:cNvSpPr>
          <p:nvPr>
            <p:ph type="title"/>
          </p:nvPr>
        </p:nvSpPr>
        <p:spPr>
          <a:xfrm>
            <a:off x="7876115" y="1113282"/>
            <a:ext cx="3670851" cy="3225356"/>
          </a:xfrm>
        </p:spPr>
        <p:txBody>
          <a:bodyPr vert="horz" lIns="91440" tIns="45720" rIns="91440" bIns="45720" rtlCol="0" anchor="b">
            <a:normAutofit/>
          </a:bodyPr>
          <a:lstStyle/>
          <a:p>
            <a:r>
              <a:rPr lang="en-US" sz="4400" dirty="0" err="1">
                <a:latin typeface="Calibri Light" panose="020F0302020204030204" pitchFamily="34" charset="0"/>
                <a:cs typeface="Calibri Light" panose="020F0302020204030204" pitchFamily="34" charset="0"/>
              </a:rPr>
              <a:t>האניה</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נכנסת</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לנמל</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חיפה</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והמעפילים</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מוגלים</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למחנה</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המעצר</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עתלית</a:t>
            </a:r>
            <a:endParaRPr lang="en-US" sz="4400" dirty="0">
              <a:latin typeface="Calibri Light" panose="020F0302020204030204" pitchFamily="34" charset="0"/>
              <a:cs typeface="Calibri Light" panose="020F0302020204030204" pitchFamily="34" charset="0"/>
            </a:endParaRPr>
          </a:p>
        </p:txBody>
      </p:sp>
      <p:sp>
        <p:nvSpPr>
          <p:cNvPr id="66" name="Round Diagonal Corner Rectangle 6">
            <a:extLst>
              <a:ext uri="{FF2B5EF4-FFF2-40B4-BE49-F238E27FC236}">
                <a16:creationId xmlns:a16="http://schemas.microsoft.com/office/drawing/2014/main" id="{0E24CF0B-9BD9-4126-80C9-FF28141AC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מציין מיקום תוכן 4">
            <a:extLst>
              <a:ext uri="{FF2B5EF4-FFF2-40B4-BE49-F238E27FC236}">
                <a16:creationId xmlns:a16="http://schemas.microsoft.com/office/drawing/2014/main" id="{FAD1CD38-0FD6-40F0-A4FA-E8974FB5DB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856" y="1136606"/>
            <a:ext cx="6062646" cy="4577297"/>
          </a:xfrm>
          <a:prstGeom prst="rect">
            <a:avLst/>
          </a:prstGeom>
        </p:spPr>
      </p:pic>
    </p:spTree>
    <p:extLst>
      <p:ext uri="{BB962C8B-B14F-4D97-AF65-F5344CB8AC3E}">
        <p14:creationId xmlns:p14="http://schemas.microsoft.com/office/powerpoint/2010/main" val="3741211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F693BD2D-90DE-41D0-B07B-6670FECAB5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72" name="Rectangle 71">
              <a:extLst>
                <a:ext uri="{FF2B5EF4-FFF2-40B4-BE49-F238E27FC236}">
                  <a16:creationId xmlns:a16="http://schemas.microsoft.com/office/drawing/2014/main" id="{420D8642-D968-4F94-843D-8C13771EA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2">
              <a:extLst>
                <a:ext uri="{FF2B5EF4-FFF2-40B4-BE49-F238E27FC236}">
                  <a16:creationId xmlns:a16="http://schemas.microsoft.com/office/drawing/2014/main" id="{E4EF1635-745F-4114-8470-B93CB63039F3}"/>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grpSp>
        <p:nvGrpSpPr>
          <p:cNvPr id="75" name="Group 74">
            <a:extLst>
              <a:ext uri="{FF2B5EF4-FFF2-40B4-BE49-F238E27FC236}">
                <a16:creationId xmlns:a16="http://schemas.microsoft.com/office/drawing/2014/main" id="{5AADE310-421F-4A07-86A0-0E0B3C3E2D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40302"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76" name="Rectangle 5">
              <a:extLst>
                <a:ext uri="{FF2B5EF4-FFF2-40B4-BE49-F238E27FC236}">
                  <a16:creationId xmlns:a16="http://schemas.microsoft.com/office/drawing/2014/main" id="{92EFF714-AB04-436A-852B-F3B39BFDA41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77" name="Freeform 6">
              <a:extLst>
                <a:ext uri="{FF2B5EF4-FFF2-40B4-BE49-F238E27FC236}">
                  <a16:creationId xmlns:a16="http://schemas.microsoft.com/office/drawing/2014/main" id="{8E6C29E0-88AD-4D53-AAE1-D6E33BF336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8" name="Freeform 7">
              <a:extLst>
                <a:ext uri="{FF2B5EF4-FFF2-40B4-BE49-F238E27FC236}">
                  <a16:creationId xmlns:a16="http://schemas.microsoft.com/office/drawing/2014/main" id="{CC9A5E51-EE8F-4843-9436-D8B6CE131C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9" name="Rectangle 8">
              <a:extLst>
                <a:ext uri="{FF2B5EF4-FFF2-40B4-BE49-F238E27FC236}">
                  <a16:creationId xmlns:a16="http://schemas.microsoft.com/office/drawing/2014/main" id="{0A0AF990-0077-4E68-8DC6-F945BE4C670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80" name="Freeform 9">
              <a:extLst>
                <a:ext uri="{FF2B5EF4-FFF2-40B4-BE49-F238E27FC236}">
                  <a16:creationId xmlns:a16="http://schemas.microsoft.com/office/drawing/2014/main" id="{26B1F5C8-8321-4D71-B699-C2E87D9CA1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1" name="Freeform 10">
              <a:extLst>
                <a:ext uri="{FF2B5EF4-FFF2-40B4-BE49-F238E27FC236}">
                  <a16:creationId xmlns:a16="http://schemas.microsoft.com/office/drawing/2014/main" id="{4B5C8775-0CF8-43A3-9CAB-1B97F6B2B7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2" name="Freeform 11">
              <a:extLst>
                <a:ext uri="{FF2B5EF4-FFF2-40B4-BE49-F238E27FC236}">
                  <a16:creationId xmlns:a16="http://schemas.microsoft.com/office/drawing/2014/main" id="{5B6C08C1-6FC3-49FF-8D4D-99E13D3BF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3" name="Freeform 12">
              <a:extLst>
                <a:ext uri="{FF2B5EF4-FFF2-40B4-BE49-F238E27FC236}">
                  <a16:creationId xmlns:a16="http://schemas.microsoft.com/office/drawing/2014/main" id="{95CA3761-3A11-406A-A326-ECF26E0721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4" name="Freeform 13">
              <a:extLst>
                <a:ext uri="{FF2B5EF4-FFF2-40B4-BE49-F238E27FC236}">
                  <a16:creationId xmlns:a16="http://schemas.microsoft.com/office/drawing/2014/main" id="{0AABA579-772E-4579-AC6C-3F6D216590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5" name="Freeform 14">
              <a:extLst>
                <a:ext uri="{FF2B5EF4-FFF2-40B4-BE49-F238E27FC236}">
                  <a16:creationId xmlns:a16="http://schemas.microsoft.com/office/drawing/2014/main" id="{FE1A6CBE-4C42-4B7A-9453-4BC869D501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6" name="Freeform 15">
              <a:extLst>
                <a:ext uri="{FF2B5EF4-FFF2-40B4-BE49-F238E27FC236}">
                  <a16:creationId xmlns:a16="http://schemas.microsoft.com/office/drawing/2014/main" id="{825ABAD8-3CA7-4EA3-ACAE-0EA73C71A1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7" name="Freeform 16">
              <a:extLst>
                <a:ext uri="{FF2B5EF4-FFF2-40B4-BE49-F238E27FC236}">
                  <a16:creationId xmlns:a16="http://schemas.microsoft.com/office/drawing/2014/main" id="{7DC73EC9-C427-4ED6-8EBE-BC00E9CF2C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8" name="Freeform 17">
              <a:extLst>
                <a:ext uri="{FF2B5EF4-FFF2-40B4-BE49-F238E27FC236}">
                  <a16:creationId xmlns:a16="http://schemas.microsoft.com/office/drawing/2014/main" id="{428B51A5-ACFB-44C2-9964-16F1DDA5ED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9" name="Freeform 18">
              <a:extLst>
                <a:ext uri="{FF2B5EF4-FFF2-40B4-BE49-F238E27FC236}">
                  <a16:creationId xmlns:a16="http://schemas.microsoft.com/office/drawing/2014/main" id="{C4704545-01A1-468C-95DD-63B90C39AD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0" name="Freeform 19">
              <a:extLst>
                <a:ext uri="{FF2B5EF4-FFF2-40B4-BE49-F238E27FC236}">
                  <a16:creationId xmlns:a16="http://schemas.microsoft.com/office/drawing/2014/main" id="{5F0473CE-D2DB-4ECD-B21A-4CA35148F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1" name="Freeform 20">
              <a:extLst>
                <a:ext uri="{FF2B5EF4-FFF2-40B4-BE49-F238E27FC236}">
                  <a16:creationId xmlns:a16="http://schemas.microsoft.com/office/drawing/2014/main" id="{08C45B16-DC09-476F-9B4B-692F3D4643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2" name="Freeform 21">
              <a:extLst>
                <a:ext uri="{FF2B5EF4-FFF2-40B4-BE49-F238E27FC236}">
                  <a16:creationId xmlns:a16="http://schemas.microsoft.com/office/drawing/2014/main" id="{D0C0F01F-521A-4AF5-9070-1BBABCE93A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3" name="Freeform 22">
              <a:extLst>
                <a:ext uri="{FF2B5EF4-FFF2-40B4-BE49-F238E27FC236}">
                  <a16:creationId xmlns:a16="http://schemas.microsoft.com/office/drawing/2014/main" id="{DB1723A5-EF2B-4DF7-BC63-F52B5E29FD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4" name="Freeform 23">
              <a:extLst>
                <a:ext uri="{FF2B5EF4-FFF2-40B4-BE49-F238E27FC236}">
                  <a16:creationId xmlns:a16="http://schemas.microsoft.com/office/drawing/2014/main" id="{5631D183-4732-4C19-A23C-B39628A065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5" name="Freeform 24">
              <a:extLst>
                <a:ext uri="{FF2B5EF4-FFF2-40B4-BE49-F238E27FC236}">
                  <a16:creationId xmlns:a16="http://schemas.microsoft.com/office/drawing/2014/main" id="{179A8BC5-AAFA-4E6F-B675-3E0CC7E461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6" name="Freeform 25">
              <a:extLst>
                <a:ext uri="{FF2B5EF4-FFF2-40B4-BE49-F238E27FC236}">
                  <a16:creationId xmlns:a16="http://schemas.microsoft.com/office/drawing/2014/main" id="{1DC0EC12-B52F-47E4-B851-CAFB05C577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7" name="Freeform 26">
              <a:extLst>
                <a:ext uri="{FF2B5EF4-FFF2-40B4-BE49-F238E27FC236}">
                  <a16:creationId xmlns:a16="http://schemas.microsoft.com/office/drawing/2014/main" id="{E5DEA7B1-C866-4B5F-987C-4BD13F0963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8" name="Freeform 27">
              <a:extLst>
                <a:ext uri="{FF2B5EF4-FFF2-40B4-BE49-F238E27FC236}">
                  <a16:creationId xmlns:a16="http://schemas.microsoft.com/office/drawing/2014/main" id="{C79B501A-0947-4E42-802D-3FC073C302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9" name="Freeform 28">
              <a:extLst>
                <a:ext uri="{FF2B5EF4-FFF2-40B4-BE49-F238E27FC236}">
                  <a16:creationId xmlns:a16="http://schemas.microsoft.com/office/drawing/2014/main" id="{068696D0-F634-4F07-8C25-98443B1683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0" name="Freeform 29">
              <a:extLst>
                <a:ext uri="{FF2B5EF4-FFF2-40B4-BE49-F238E27FC236}">
                  <a16:creationId xmlns:a16="http://schemas.microsoft.com/office/drawing/2014/main" id="{A0097225-8B0D-4635-9EAB-53A208A5E6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1" name="Freeform 30">
              <a:extLst>
                <a:ext uri="{FF2B5EF4-FFF2-40B4-BE49-F238E27FC236}">
                  <a16:creationId xmlns:a16="http://schemas.microsoft.com/office/drawing/2014/main" id="{115303E8-FF11-4E31-AADF-59BD54396BD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2" name="Freeform 31">
              <a:extLst>
                <a:ext uri="{FF2B5EF4-FFF2-40B4-BE49-F238E27FC236}">
                  <a16:creationId xmlns:a16="http://schemas.microsoft.com/office/drawing/2014/main" id="{BEBB0441-EBFD-493A-89C9-8B4BE56300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3" name="Freeform 32">
              <a:extLst>
                <a:ext uri="{FF2B5EF4-FFF2-40B4-BE49-F238E27FC236}">
                  <a16:creationId xmlns:a16="http://schemas.microsoft.com/office/drawing/2014/main" id="{877F3517-B32B-4798-9296-2B3A6D3D99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4" name="Rectangle 33">
              <a:extLst>
                <a:ext uri="{FF2B5EF4-FFF2-40B4-BE49-F238E27FC236}">
                  <a16:creationId xmlns:a16="http://schemas.microsoft.com/office/drawing/2014/main" id="{9CCEBBA5-0C29-432F-AC88-73B6AC5628C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05" name="Freeform 34">
              <a:extLst>
                <a:ext uri="{FF2B5EF4-FFF2-40B4-BE49-F238E27FC236}">
                  <a16:creationId xmlns:a16="http://schemas.microsoft.com/office/drawing/2014/main" id="{95ED506A-0449-4956-BEAE-905FE03E5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6" name="Freeform 35">
              <a:extLst>
                <a:ext uri="{FF2B5EF4-FFF2-40B4-BE49-F238E27FC236}">
                  <a16:creationId xmlns:a16="http://schemas.microsoft.com/office/drawing/2014/main" id="{D21D942D-689E-46D7-B06C-0F01177DB3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7" name="Freeform 36">
              <a:extLst>
                <a:ext uri="{FF2B5EF4-FFF2-40B4-BE49-F238E27FC236}">
                  <a16:creationId xmlns:a16="http://schemas.microsoft.com/office/drawing/2014/main" id="{F0364329-0D4F-4712-82D5-116BFDB45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8" name="Freeform 37">
              <a:extLst>
                <a:ext uri="{FF2B5EF4-FFF2-40B4-BE49-F238E27FC236}">
                  <a16:creationId xmlns:a16="http://schemas.microsoft.com/office/drawing/2014/main" id="{C32A3069-F39D-4530-9666-2BF2E82E7A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9" name="Freeform 38">
              <a:extLst>
                <a:ext uri="{FF2B5EF4-FFF2-40B4-BE49-F238E27FC236}">
                  <a16:creationId xmlns:a16="http://schemas.microsoft.com/office/drawing/2014/main" id="{AFD9032F-96EE-4AC3-B4C4-9334C00D96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0" name="Freeform 39">
              <a:extLst>
                <a:ext uri="{FF2B5EF4-FFF2-40B4-BE49-F238E27FC236}">
                  <a16:creationId xmlns:a16="http://schemas.microsoft.com/office/drawing/2014/main" id="{54B7C097-76FE-4D48-A2FB-28AE3EE45F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1" name="Freeform 40">
              <a:extLst>
                <a:ext uri="{FF2B5EF4-FFF2-40B4-BE49-F238E27FC236}">
                  <a16:creationId xmlns:a16="http://schemas.microsoft.com/office/drawing/2014/main" id="{5C3EA8FD-5A91-4EF7-AC73-FB7D115A0B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2" name="Freeform 41">
              <a:extLst>
                <a:ext uri="{FF2B5EF4-FFF2-40B4-BE49-F238E27FC236}">
                  <a16:creationId xmlns:a16="http://schemas.microsoft.com/office/drawing/2014/main" id="{51599BE3-9721-4E55-9AD8-F49E15DA8A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3" name="Freeform 42">
              <a:extLst>
                <a:ext uri="{FF2B5EF4-FFF2-40B4-BE49-F238E27FC236}">
                  <a16:creationId xmlns:a16="http://schemas.microsoft.com/office/drawing/2014/main" id="{B34CF688-7031-482E-9897-AB4B7BF5EB4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4" name="Freeform 43">
              <a:extLst>
                <a:ext uri="{FF2B5EF4-FFF2-40B4-BE49-F238E27FC236}">
                  <a16:creationId xmlns:a16="http://schemas.microsoft.com/office/drawing/2014/main" id="{E9011520-9FE8-4C7F-B271-A06DB35AC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5" name="Freeform 44">
              <a:extLst>
                <a:ext uri="{FF2B5EF4-FFF2-40B4-BE49-F238E27FC236}">
                  <a16:creationId xmlns:a16="http://schemas.microsoft.com/office/drawing/2014/main" id="{357A27C5-E3A1-4D83-82F6-6FAD21C51A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6" name="Rectangle 45">
              <a:extLst>
                <a:ext uri="{FF2B5EF4-FFF2-40B4-BE49-F238E27FC236}">
                  <a16:creationId xmlns:a16="http://schemas.microsoft.com/office/drawing/2014/main" id="{71F4D3E9-B91C-45B3-B8A4-2C284D4EB01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17" name="Freeform 46">
              <a:extLst>
                <a:ext uri="{FF2B5EF4-FFF2-40B4-BE49-F238E27FC236}">
                  <a16:creationId xmlns:a16="http://schemas.microsoft.com/office/drawing/2014/main" id="{DED7151D-D6EF-4F03-87D0-7F963123BE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8" name="Freeform 47">
              <a:extLst>
                <a:ext uri="{FF2B5EF4-FFF2-40B4-BE49-F238E27FC236}">
                  <a16:creationId xmlns:a16="http://schemas.microsoft.com/office/drawing/2014/main" id="{6C5C83AF-D468-4B0A-B449-C360CE26D5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9" name="Freeform 48">
              <a:extLst>
                <a:ext uri="{FF2B5EF4-FFF2-40B4-BE49-F238E27FC236}">
                  <a16:creationId xmlns:a16="http://schemas.microsoft.com/office/drawing/2014/main" id="{4A5B4139-C66D-47A2-8B30-11415F15E8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0" name="Freeform 49">
              <a:extLst>
                <a:ext uri="{FF2B5EF4-FFF2-40B4-BE49-F238E27FC236}">
                  <a16:creationId xmlns:a16="http://schemas.microsoft.com/office/drawing/2014/main" id="{48F3A424-087B-4825-8313-519981EEC0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1" name="Freeform 50">
              <a:extLst>
                <a:ext uri="{FF2B5EF4-FFF2-40B4-BE49-F238E27FC236}">
                  <a16:creationId xmlns:a16="http://schemas.microsoft.com/office/drawing/2014/main" id="{3E8E1C6A-5AD4-4EBD-9FA1-132108BC57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2" name="Freeform 51">
              <a:extLst>
                <a:ext uri="{FF2B5EF4-FFF2-40B4-BE49-F238E27FC236}">
                  <a16:creationId xmlns:a16="http://schemas.microsoft.com/office/drawing/2014/main" id="{ACEDD2AF-0DB9-4C5C-850B-DFEBCB10C3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3" name="Freeform 52">
              <a:extLst>
                <a:ext uri="{FF2B5EF4-FFF2-40B4-BE49-F238E27FC236}">
                  <a16:creationId xmlns:a16="http://schemas.microsoft.com/office/drawing/2014/main" id="{0A114CDE-F1F7-437C-9C09-E4374D6397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4" name="Freeform 53">
              <a:extLst>
                <a:ext uri="{FF2B5EF4-FFF2-40B4-BE49-F238E27FC236}">
                  <a16:creationId xmlns:a16="http://schemas.microsoft.com/office/drawing/2014/main" id="{DC6A2F35-ED69-484A-9425-087C0943C64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5" name="Freeform 54">
              <a:extLst>
                <a:ext uri="{FF2B5EF4-FFF2-40B4-BE49-F238E27FC236}">
                  <a16:creationId xmlns:a16="http://schemas.microsoft.com/office/drawing/2014/main" id="{5C3FAF61-A529-497A-B8EB-54BB72E88E7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6" name="Freeform 55">
              <a:extLst>
                <a:ext uri="{FF2B5EF4-FFF2-40B4-BE49-F238E27FC236}">
                  <a16:creationId xmlns:a16="http://schemas.microsoft.com/office/drawing/2014/main" id="{395A6577-B4C3-42FF-98D3-CA3AB4883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7" name="Freeform 56">
              <a:extLst>
                <a:ext uri="{FF2B5EF4-FFF2-40B4-BE49-F238E27FC236}">
                  <a16:creationId xmlns:a16="http://schemas.microsoft.com/office/drawing/2014/main" id="{B4A6EF5E-0CBE-4A8C-A303-0AD65354011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8" name="Freeform 57">
              <a:extLst>
                <a:ext uri="{FF2B5EF4-FFF2-40B4-BE49-F238E27FC236}">
                  <a16:creationId xmlns:a16="http://schemas.microsoft.com/office/drawing/2014/main" id="{F6717E37-402B-4A63-88A6-E2F8C9728E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29" name="Freeform 58">
              <a:extLst>
                <a:ext uri="{FF2B5EF4-FFF2-40B4-BE49-F238E27FC236}">
                  <a16:creationId xmlns:a16="http://schemas.microsoft.com/office/drawing/2014/main" id="{158EE7FB-51AD-4A88-905A-45FF2BE783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sp>
        <p:nvSpPr>
          <p:cNvPr id="3" name="כותרת 2">
            <a:extLst>
              <a:ext uri="{FF2B5EF4-FFF2-40B4-BE49-F238E27FC236}">
                <a16:creationId xmlns:a16="http://schemas.microsoft.com/office/drawing/2014/main" id="{5D84F3F3-AD05-48BE-9142-7A29BF773FAF}"/>
              </a:ext>
            </a:extLst>
          </p:cNvPr>
          <p:cNvSpPr>
            <a:spLocks noGrp="1"/>
          </p:cNvSpPr>
          <p:nvPr>
            <p:ph type="title"/>
          </p:nvPr>
        </p:nvSpPr>
        <p:spPr>
          <a:xfrm>
            <a:off x="6655329" y="618517"/>
            <a:ext cx="4703760" cy="1639889"/>
          </a:xfrm>
        </p:spPr>
        <p:txBody>
          <a:bodyPr>
            <a:normAutofit/>
          </a:bodyPr>
          <a:lstStyle/>
          <a:p>
            <a:pPr algn="ctr"/>
            <a:r>
              <a:rPr lang="he-IL" sz="4400" dirty="0">
                <a:latin typeface="Calibri Light" panose="020F0302020204030204" pitchFamily="34" charset="0"/>
                <a:cs typeface="Calibri Light" panose="020F0302020204030204" pitchFamily="34" charset="0"/>
              </a:rPr>
              <a:t>מחנה המעצר עתלית </a:t>
            </a:r>
          </a:p>
        </p:txBody>
      </p:sp>
      <p:pic>
        <p:nvPicPr>
          <p:cNvPr id="6" name="Picture 2" descr="×ª××¦××ª ×ª××× × ×¢×××¨ ××× × ×××¢×¦×¨ ××¢×ª×××ª">
            <a:extLst>
              <a:ext uri="{FF2B5EF4-FFF2-40B4-BE49-F238E27FC236}">
                <a16:creationId xmlns:a16="http://schemas.microsoft.com/office/drawing/2014/main" id="{BB9E5CCD-FE25-4F8D-8466-0BDAE07D722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787" b="2508"/>
          <a:stretch/>
        </p:blipFill>
        <p:spPr bwMode="auto">
          <a:xfrm>
            <a:off x="-5597" y="1"/>
            <a:ext cx="6101597" cy="3427413"/>
          </a:xfrm>
          <a:custGeom>
            <a:avLst/>
            <a:gdLst>
              <a:gd name="connsiteX0" fmla="*/ 0 w 6101597"/>
              <a:gd name="connsiteY0" fmla="*/ 0 h 3427413"/>
              <a:gd name="connsiteX1" fmla="*/ 6101597 w 6101597"/>
              <a:gd name="connsiteY1" fmla="*/ 0 h 3427413"/>
              <a:gd name="connsiteX2" fmla="*/ 6101597 w 6101597"/>
              <a:gd name="connsiteY2" fmla="*/ 3427413 h 3427413"/>
              <a:gd name="connsiteX3" fmla="*/ 0 w 6101597"/>
              <a:gd name="connsiteY3" fmla="*/ 3427413 h 3427413"/>
            </a:gdLst>
            <a:ahLst/>
            <a:cxnLst>
              <a:cxn ang="0">
                <a:pos x="connsiteX0" y="connsiteY0"/>
              </a:cxn>
              <a:cxn ang="0">
                <a:pos x="connsiteX1" y="connsiteY1"/>
              </a:cxn>
              <a:cxn ang="0">
                <a:pos x="connsiteX2" y="connsiteY2"/>
              </a:cxn>
              <a:cxn ang="0">
                <a:pos x="connsiteX3" y="connsiteY3"/>
              </a:cxn>
            </a:cxnLst>
            <a:rect l="l" t="t" r="r" b="b"/>
            <a:pathLst>
              <a:path w="6101597" h="3427413">
                <a:moveTo>
                  <a:pt x="0" y="0"/>
                </a:moveTo>
                <a:lnTo>
                  <a:pt x="6101597" y="0"/>
                </a:lnTo>
                <a:lnTo>
                  <a:pt x="6101597" y="3427413"/>
                </a:lnTo>
                <a:lnTo>
                  <a:pt x="0" y="3427413"/>
                </a:lnTo>
                <a:close/>
              </a:path>
            </a:pathLst>
          </a:custGeom>
          <a:noFill/>
          <a:extLst>
            <a:ext uri="{909E8E84-426E-40DD-AFC4-6F175D3DCCD1}">
              <a14:hiddenFill xmlns:a14="http://schemas.microsoft.com/office/drawing/2010/main">
                <a:solidFill>
                  <a:srgbClr val="FFFFFF"/>
                </a:solidFill>
              </a14:hiddenFill>
            </a:ext>
          </a:extLst>
        </p:spPr>
      </p:pic>
      <p:pic>
        <p:nvPicPr>
          <p:cNvPr id="5122" name="Picture 2" descr="×ª××¦××ª ×ª××× × ×¢×××¨ ××× × ×××¢×¦×¨ ××¢×ª×××ª">
            <a:extLst>
              <a:ext uri="{FF2B5EF4-FFF2-40B4-BE49-F238E27FC236}">
                <a16:creationId xmlns:a16="http://schemas.microsoft.com/office/drawing/2014/main" id="{2E380F09-691B-42AC-BADD-166AB0C6268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749" b="2470"/>
          <a:stretch/>
        </p:blipFill>
        <p:spPr bwMode="auto">
          <a:xfrm>
            <a:off x="-5597" y="3427414"/>
            <a:ext cx="6101597" cy="3430587"/>
          </a:xfrm>
          <a:custGeom>
            <a:avLst/>
            <a:gdLst>
              <a:gd name="connsiteX0" fmla="*/ 0 w 6101597"/>
              <a:gd name="connsiteY0" fmla="*/ 0 h 3430587"/>
              <a:gd name="connsiteX1" fmla="*/ 6101597 w 6101597"/>
              <a:gd name="connsiteY1" fmla="*/ 0 h 3430587"/>
              <a:gd name="connsiteX2" fmla="*/ 6101597 w 6101597"/>
              <a:gd name="connsiteY2" fmla="*/ 3430587 h 3430587"/>
              <a:gd name="connsiteX3" fmla="*/ 0 w 6101597"/>
              <a:gd name="connsiteY3" fmla="*/ 3430587 h 3430587"/>
            </a:gdLst>
            <a:ahLst/>
            <a:cxnLst>
              <a:cxn ang="0">
                <a:pos x="connsiteX0" y="connsiteY0"/>
              </a:cxn>
              <a:cxn ang="0">
                <a:pos x="connsiteX1" y="connsiteY1"/>
              </a:cxn>
              <a:cxn ang="0">
                <a:pos x="connsiteX2" y="connsiteY2"/>
              </a:cxn>
              <a:cxn ang="0">
                <a:pos x="connsiteX3" y="connsiteY3"/>
              </a:cxn>
            </a:cxnLst>
            <a:rect l="l" t="t" r="r" b="b"/>
            <a:pathLst>
              <a:path w="6101597" h="3430587">
                <a:moveTo>
                  <a:pt x="0" y="0"/>
                </a:moveTo>
                <a:lnTo>
                  <a:pt x="6101597" y="0"/>
                </a:lnTo>
                <a:lnTo>
                  <a:pt x="6101597" y="3430587"/>
                </a:lnTo>
                <a:lnTo>
                  <a:pt x="0" y="3430587"/>
                </a:lnTo>
                <a:close/>
              </a:path>
            </a:pathLst>
          </a:custGeom>
          <a:noFill/>
          <a:extLst>
            <a:ext uri="{909E8E84-426E-40DD-AFC4-6F175D3DCCD1}">
              <a14:hiddenFill xmlns:a14="http://schemas.microsoft.com/office/drawing/2010/main">
                <a:solidFill>
                  <a:srgbClr val="FFFFFF"/>
                </a:solidFill>
              </a14:hiddenFill>
            </a:ext>
          </a:extLst>
        </p:spPr>
      </p:pic>
      <p:sp>
        <p:nvSpPr>
          <p:cNvPr id="4" name="מציין מיקום תוכן 3">
            <a:extLst>
              <a:ext uri="{FF2B5EF4-FFF2-40B4-BE49-F238E27FC236}">
                <a16:creationId xmlns:a16="http://schemas.microsoft.com/office/drawing/2014/main" id="{37C2CA93-F172-471D-B443-697E5C69CA12}"/>
              </a:ext>
            </a:extLst>
          </p:cNvPr>
          <p:cNvSpPr>
            <a:spLocks noGrp="1"/>
          </p:cNvSpPr>
          <p:nvPr>
            <p:ph idx="1"/>
          </p:nvPr>
        </p:nvSpPr>
        <p:spPr>
          <a:xfrm>
            <a:off x="6521979" y="2715607"/>
            <a:ext cx="4818549" cy="4046538"/>
          </a:xfrm>
        </p:spPr>
        <p:txBody>
          <a:bodyPr>
            <a:normAutofit fontScale="92500" lnSpcReduction="10000"/>
          </a:bodyPr>
          <a:lstStyle/>
          <a:p>
            <a:r>
              <a:rPr lang="he-IL" sz="3500" dirty="0">
                <a:latin typeface="Calibri Light" panose="020F0302020204030204" pitchFamily="34" charset="0"/>
                <a:cs typeface="Calibri Light" panose="020F0302020204030204" pitchFamily="34" charset="0"/>
              </a:rPr>
              <a:t>ביולי 1946 המחנה התמלא עד אפס מקום . הבריטים החלו לגרש את המעפילים שנתפסו לקפריסין . את מעפילי עתלית שחררו בהדרגה מול סרטיפיקטים עד נובמבר 1946. </a:t>
            </a:r>
          </a:p>
          <a:p>
            <a:endParaRPr lang="he-IL" dirty="0"/>
          </a:p>
        </p:txBody>
      </p:sp>
      <p:cxnSp>
        <p:nvCxnSpPr>
          <p:cNvPr id="131" name="Straight Connector 130">
            <a:extLst>
              <a:ext uri="{FF2B5EF4-FFF2-40B4-BE49-F238E27FC236}">
                <a16:creationId xmlns:a16="http://schemas.microsoft.com/office/drawing/2014/main" id="{23645D35-E797-4482-A1FD-29D21AEACA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3354" y="-464"/>
            <a:ext cx="2646" cy="6858465"/>
          </a:xfrm>
          <a:prstGeom prst="line">
            <a:avLst/>
          </a:prstGeom>
          <a:solidFill>
            <a:schemeClr val="tx2">
              <a:alpha val="60000"/>
            </a:schemeClr>
          </a:solidFill>
          <a:ln w="19050">
            <a:solidFill>
              <a:schemeClr val="tx2">
                <a:alpha val="60000"/>
              </a:schemeClr>
            </a:solidFill>
          </a:ln>
          <a:effectLst>
            <a:outerShdw blurRad="50800" dist="38100" dir="2700000" algn="tl" rotWithShape="0">
              <a:srgbClr val="000000">
                <a:alpha val="58000"/>
              </a:srgbClr>
            </a:outerShdw>
          </a:effectLst>
        </p:spPr>
      </p:cxnSp>
      <p:cxnSp>
        <p:nvCxnSpPr>
          <p:cNvPr id="133" name="Straight Connector 132">
            <a:extLst>
              <a:ext uri="{FF2B5EF4-FFF2-40B4-BE49-F238E27FC236}">
                <a16:creationId xmlns:a16="http://schemas.microsoft.com/office/drawing/2014/main" id="{CC7BA197-BE1E-4B2B-B2BC-7A9A095AEE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97" y="3427414"/>
            <a:ext cx="6101597" cy="0"/>
          </a:xfrm>
          <a:prstGeom prst="line">
            <a:avLst/>
          </a:prstGeom>
          <a:solidFill>
            <a:schemeClr val="tx2">
              <a:alpha val="60000"/>
            </a:schemeClr>
          </a:solidFill>
          <a:ln w="19050">
            <a:solidFill>
              <a:schemeClr val="tx2">
                <a:alpha val="60000"/>
              </a:schemeClr>
            </a:solidFill>
          </a:ln>
          <a:effectLst>
            <a:outerShdw blurRad="50800" dist="38100" dir="2700000" algn="tl" rotWithShape="0">
              <a:srgbClr val="000000">
                <a:alpha val="58000"/>
              </a:srgbClr>
            </a:outerShdw>
          </a:effectLst>
        </p:spPr>
      </p:cxnSp>
    </p:spTree>
    <p:extLst>
      <p:ext uri="{BB962C8B-B14F-4D97-AF65-F5344CB8AC3E}">
        <p14:creationId xmlns:p14="http://schemas.microsoft.com/office/powerpoint/2010/main" val="884645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C9A395D-0E3C-47A2-BD3C-E0B63FFEB9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1" name="Rectangle 10">
              <a:extLst>
                <a:ext uri="{FF2B5EF4-FFF2-40B4-BE49-F238E27FC236}">
                  <a16:creationId xmlns:a16="http://schemas.microsoft.com/office/drawing/2014/main" id="{0679A098-1291-4ABE-A761-D1BEDD68E0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a:extLst>
                <a:ext uri="{FF2B5EF4-FFF2-40B4-BE49-F238E27FC236}">
                  <a16:creationId xmlns:a16="http://schemas.microsoft.com/office/drawing/2014/main" id="{04DF8F41-DD3B-47AD-A8E9-6B42152BE251}"/>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grpSp>
        <p:nvGrpSpPr>
          <p:cNvPr id="14" name="Group 13">
            <a:extLst>
              <a:ext uri="{FF2B5EF4-FFF2-40B4-BE49-F238E27FC236}">
                <a16:creationId xmlns:a16="http://schemas.microsoft.com/office/drawing/2014/main" id="{1D4E244F-B3CC-4EA6-AEF8-9C10A9F2D6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2533" y="0"/>
            <a:ext cx="11455400" cy="6848476"/>
            <a:chOff x="372533" y="0"/>
            <a:chExt cx="11455400" cy="6848476"/>
          </a:xfrm>
        </p:grpSpPr>
        <p:sp>
          <p:nvSpPr>
            <p:cNvPr id="15" name="Round Diagonal Corner Rectangle 7">
              <a:extLst>
                <a:ext uri="{FF2B5EF4-FFF2-40B4-BE49-F238E27FC236}">
                  <a16:creationId xmlns:a16="http://schemas.microsoft.com/office/drawing/2014/main" id="{3ADF6A4B-498A-43D2-93FC-45D1C94E17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2867" y="766234"/>
              <a:ext cx="10346266" cy="5325532"/>
            </a:xfrm>
            <a:prstGeom prst="round2DiagRect">
              <a:avLst>
                <a:gd name="adj1" fmla="val 4147"/>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2234058F-4A78-4BDB-BB4C-D5C3A3A5035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085512" y="0"/>
              <a:ext cx="650875" cy="1730375"/>
              <a:chOff x="11347978" y="0"/>
              <a:chExt cx="650875" cy="1730375"/>
            </a:xfrm>
          </p:grpSpPr>
          <p:sp>
            <p:nvSpPr>
              <p:cNvPr id="36" name="Freeform 32">
                <a:extLst>
                  <a:ext uri="{FF2B5EF4-FFF2-40B4-BE49-F238E27FC236}">
                    <a16:creationId xmlns:a16="http://schemas.microsoft.com/office/drawing/2014/main" id="{81923CAD-9918-44BE-9706-67D58C9723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67041"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80000"/>
                </a:schemeClr>
              </a:solidFill>
              <a:ln>
                <a:noFill/>
              </a:ln>
            </p:spPr>
          </p:sp>
          <p:sp>
            <p:nvSpPr>
              <p:cNvPr id="37" name="Freeform 33">
                <a:extLst>
                  <a:ext uri="{FF2B5EF4-FFF2-40B4-BE49-F238E27FC236}">
                    <a16:creationId xmlns:a16="http://schemas.microsoft.com/office/drawing/2014/main" id="{DB4D2157-45E9-4E6B-B4F9-872B39F133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47978"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80000"/>
                </a:schemeClr>
              </a:solidFill>
              <a:ln>
                <a:noFill/>
              </a:ln>
            </p:spPr>
          </p:sp>
          <p:sp>
            <p:nvSpPr>
              <p:cNvPr id="38" name="Freeform 34">
                <a:extLst>
                  <a:ext uri="{FF2B5EF4-FFF2-40B4-BE49-F238E27FC236}">
                    <a16:creationId xmlns:a16="http://schemas.microsoft.com/office/drawing/2014/main" id="{3AF950BB-DE8F-4B49-8982-2DF7730EE3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14678"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39" name="Freeform 37">
                <a:extLst>
                  <a:ext uri="{FF2B5EF4-FFF2-40B4-BE49-F238E27FC236}">
                    <a16:creationId xmlns:a16="http://schemas.microsoft.com/office/drawing/2014/main" id="{AE9B44C5-8A5E-4526-99B4-DBB63CC2D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694053"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80000"/>
                </a:schemeClr>
              </a:solidFill>
              <a:ln>
                <a:noFill/>
              </a:ln>
            </p:spPr>
          </p:sp>
        </p:grpSp>
        <p:grpSp>
          <p:nvGrpSpPr>
            <p:cNvPr id="17" name="Group 16">
              <a:extLst>
                <a:ext uri="{FF2B5EF4-FFF2-40B4-BE49-F238E27FC236}">
                  <a16:creationId xmlns:a16="http://schemas.microsoft.com/office/drawing/2014/main" id="{A910EF9E-D7FF-4921-A289-5AB046461A0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a:off x="11229445" y="4867275"/>
              <a:ext cx="598488" cy="1981201"/>
              <a:chOff x="11424178" y="4867275"/>
              <a:chExt cx="598488" cy="1981201"/>
            </a:xfrm>
          </p:grpSpPr>
          <p:sp>
            <p:nvSpPr>
              <p:cNvPr id="30" name="Freeform 35">
                <a:extLst>
                  <a:ext uri="{FF2B5EF4-FFF2-40B4-BE49-F238E27FC236}">
                    <a16:creationId xmlns:a16="http://schemas.microsoft.com/office/drawing/2014/main" id="{5D1500E8-0351-4B53-9578-09F33B26CE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14666"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80000"/>
                </a:schemeClr>
              </a:solidFill>
              <a:ln>
                <a:noFill/>
              </a:ln>
            </p:spPr>
          </p:sp>
          <p:sp>
            <p:nvSpPr>
              <p:cNvPr id="31" name="Freeform 36">
                <a:extLst>
                  <a:ext uri="{FF2B5EF4-FFF2-40B4-BE49-F238E27FC236}">
                    <a16:creationId xmlns:a16="http://schemas.microsoft.com/office/drawing/2014/main" id="{65A2BF85-98D8-4340-AF82-808A1EC255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55966"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80000"/>
                </a:schemeClr>
              </a:solidFill>
              <a:ln>
                <a:noFill/>
              </a:ln>
            </p:spPr>
          </p:sp>
          <p:sp>
            <p:nvSpPr>
              <p:cNvPr id="32" name="Freeform 38">
                <a:extLst>
                  <a:ext uri="{FF2B5EF4-FFF2-40B4-BE49-F238E27FC236}">
                    <a16:creationId xmlns:a16="http://schemas.microsoft.com/office/drawing/2014/main" id="{B0441C99-23C8-42B2-A9A2-36F6CE6BAA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19441"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33" name="Freeform 39">
                <a:extLst>
                  <a:ext uri="{FF2B5EF4-FFF2-40B4-BE49-F238E27FC236}">
                    <a16:creationId xmlns:a16="http://schemas.microsoft.com/office/drawing/2014/main" id="{3304648D-1287-492A-A76B-4724456AED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24178"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80000"/>
                </a:schemeClr>
              </a:solidFill>
              <a:ln>
                <a:noFill/>
              </a:ln>
            </p:spPr>
          </p:sp>
          <p:sp>
            <p:nvSpPr>
              <p:cNvPr id="34" name="Freeform 40">
                <a:extLst>
                  <a:ext uri="{FF2B5EF4-FFF2-40B4-BE49-F238E27FC236}">
                    <a16:creationId xmlns:a16="http://schemas.microsoft.com/office/drawing/2014/main" id="{32B78AFE-D9B6-41B5-B593-4B797DA21E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32166"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35" name="Rectangle 41">
                <a:extLst>
                  <a:ext uri="{FF2B5EF4-FFF2-40B4-BE49-F238E27FC236}">
                    <a16:creationId xmlns:a16="http://schemas.microsoft.com/office/drawing/2014/main" id="{BCA10968-EDF7-42D6-90B0-53A80026F8E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22653" y="6596063"/>
                <a:ext cx="23813" cy="252413"/>
              </a:xfrm>
              <a:prstGeom prst="rect">
                <a:avLst/>
              </a:prstGeom>
              <a:solidFill>
                <a:schemeClr val="tx2">
                  <a:alpha val="80000"/>
                </a:schemeClr>
              </a:solidFill>
              <a:ln>
                <a:noFill/>
              </a:ln>
            </p:spPr>
          </p:sp>
        </p:grpSp>
        <p:grpSp>
          <p:nvGrpSpPr>
            <p:cNvPr id="18" name="Group 17">
              <a:extLst>
                <a:ext uri="{FF2B5EF4-FFF2-40B4-BE49-F238E27FC236}">
                  <a16:creationId xmlns:a16="http://schemas.microsoft.com/office/drawing/2014/main" id="{AD1EB8D8-CD83-45AD-9D5A-A9E2D3C1121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flipH="1">
              <a:off x="440267" y="5118101"/>
              <a:ext cx="650875" cy="1730375"/>
              <a:chOff x="118533" y="5118101"/>
              <a:chExt cx="650875" cy="1730375"/>
            </a:xfrm>
          </p:grpSpPr>
          <p:sp>
            <p:nvSpPr>
              <p:cNvPr id="26" name="Freeform 32">
                <a:extLst>
                  <a:ext uri="{FF2B5EF4-FFF2-40B4-BE49-F238E27FC236}">
                    <a16:creationId xmlns:a16="http://schemas.microsoft.com/office/drawing/2014/main" id="{8A6D937B-952D-4A1B-BF33-2FEEE73675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237596" y="6335713"/>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80000"/>
                </a:schemeClr>
              </a:solidFill>
              <a:ln>
                <a:noFill/>
              </a:ln>
            </p:spPr>
          </p:sp>
          <p:sp>
            <p:nvSpPr>
              <p:cNvPr id="27" name="Freeform 33">
                <a:extLst>
                  <a:ext uri="{FF2B5EF4-FFF2-40B4-BE49-F238E27FC236}">
                    <a16:creationId xmlns:a16="http://schemas.microsoft.com/office/drawing/2014/main" id="{B1150F7C-2943-4E9B-9DE9-A6BFE2646E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118533" y="622141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80000"/>
                </a:schemeClr>
              </a:solidFill>
              <a:ln>
                <a:noFill/>
              </a:ln>
            </p:spPr>
          </p:sp>
          <p:sp>
            <p:nvSpPr>
              <p:cNvPr id="28" name="Freeform 34">
                <a:extLst>
                  <a:ext uri="{FF2B5EF4-FFF2-40B4-BE49-F238E27FC236}">
                    <a16:creationId xmlns:a16="http://schemas.microsoft.com/office/drawing/2014/main" id="{A4C8781F-2B1E-44FB-A324-F38A31F0C4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385233" y="5118101"/>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29" name="Freeform 37">
                <a:extLst>
                  <a:ext uri="{FF2B5EF4-FFF2-40B4-BE49-F238E27FC236}">
                    <a16:creationId xmlns:a16="http://schemas.microsoft.com/office/drawing/2014/main" id="{D03FBB69-F351-4E02-8966-FCEF0F202A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464608" y="5299075"/>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80000"/>
                </a:schemeClr>
              </a:solidFill>
              <a:ln>
                <a:noFill/>
              </a:ln>
            </p:spPr>
          </p:sp>
        </p:grpSp>
        <p:grpSp>
          <p:nvGrpSpPr>
            <p:cNvPr id="19" name="Group 18">
              <a:extLst>
                <a:ext uri="{FF2B5EF4-FFF2-40B4-BE49-F238E27FC236}">
                  <a16:creationId xmlns:a16="http://schemas.microsoft.com/office/drawing/2014/main" id="{B201A811-52F0-4094-9436-ED11EA9045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72533" y="0"/>
              <a:ext cx="598488" cy="1981201"/>
              <a:chOff x="194733" y="0"/>
              <a:chExt cx="598488" cy="1981201"/>
            </a:xfrm>
          </p:grpSpPr>
          <p:sp>
            <p:nvSpPr>
              <p:cNvPr id="20" name="Freeform 35">
                <a:extLst>
                  <a:ext uri="{FF2B5EF4-FFF2-40B4-BE49-F238E27FC236}">
                    <a16:creationId xmlns:a16="http://schemas.microsoft.com/office/drawing/2014/main" id="{9FC3980B-D9F9-442F-9A4E-C7F4E8D102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285221" y="0"/>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80000"/>
                </a:schemeClr>
              </a:solidFill>
              <a:ln>
                <a:noFill/>
              </a:ln>
            </p:spPr>
          </p:sp>
          <p:sp>
            <p:nvSpPr>
              <p:cNvPr id="21" name="Freeform 36">
                <a:extLst>
                  <a:ext uri="{FF2B5EF4-FFF2-40B4-BE49-F238E27FC236}">
                    <a16:creationId xmlns:a16="http://schemas.microsoft.com/office/drawing/2014/main" id="{910EFCEE-C831-466C-AC2F-94F88DBC0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526521" y="1141413"/>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80000"/>
                </a:schemeClr>
              </a:solidFill>
              <a:ln>
                <a:noFill/>
              </a:ln>
            </p:spPr>
          </p:sp>
          <p:sp>
            <p:nvSpPr>
              <p:cNvPr id="22" name="Freeform 38">
                <a:extLst>
                  <a:ext uri="{FF2B5EF4-FFF2-40B4-BE49-F238E27FC236}">
                    <a16:creationId xmlns:a16="http://schemas.microsoft.com/office/drawing/2014/main" id="{2615A3E9-7D96-4000-98B6-AEEF6A6433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389996" y="1792288"/>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23" name="Freeform 39">
                <a:extLst>
                  <a:ext uri="{FF2B5EF4-FFF2-40B4-BE49-F238E27FC236}">
                    <a16:creationId xmlns:a16="http://schemas.microsoft.com/office/drawing/2014/main" id="{32C5195D-6336-43F8-B899-DF72D2AE8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194733" y="0"/>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80000"/>
                </a:schemeClr>
              </a:solidFill>
              <a:ln>
                <a:noFill/>
              </a:ln>
            </p:spPr>
          </p:sp>
          <p:sp>
            <p:nvSpPr>
              <p:cNvPr id="24" name="Freeform 40">
                <a:extLst>
                  <a:ext uri="{FF2B5EF4-FFF2-40B4-BE49-F238E27FC236}">
                    <a16:creationId xmlns:a16="http://schemas.microsoft.com/office/drawing/2014/main" id="{8ABD3FAB-A4EA-4D58-8742-268B17D11E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602721" y="24288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25" name="Rectangle 41">
                <a:extLst>
                  <a:ext uri="{FF2B5EF4-FFF2-40B4-BE49-F238E27FC236}">
                    <a16:creationId xmlns:a16="http://schemas.microsoft.com/office/drawing/2014/main" id="{A9C0472A-2593-4A0C-A011-A742360A06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flipV="1">
                <a:off x="693208" y="0"/>
                <a:ext cx="23813" cy="252413"/>
              </a:xfrm>
              <a:prstGeom prst="rect">
                <a:avLst/>
              </a:prstGeom>
              <a:solidFill>
                <a:schemeClr val="tx2">
                  <a:alpha val="80000"/>
                </a:schemeClr>
              </a:solidFill>
              <a:ln>
                <a:noFill/>
              </a:ln>
            </p:spPr>
          </p:sp>
        </p:grpSp>
      </p:grpSp>
      <p:sp>
        <p:nvSpPr>
          <p:cNvPr id="2" name="כותרת 1">
            <a:extLst>
              <a:ext uri="{FF2B5EF4-FFF2-40B4-BE49-F238E27FC236}">
                <a16:creationId xmlns:a16="http://schemas.microsoft.com/office/drawing/2014/main" id="{F2732BEF-7B1F-46AF-B3AB-21CDA2FF9B37}"/>
              </a:ext>
            </a:extLst>
          </p:cNvPr>
          <p:cNvSpPr>
            <a:spLocks noGrp="1"/>
          </p:cNvSpPr>
          <p:nvPr>
            <p:ph type="title"/>
          </p:nvPr>
        </p:nvSpPr>
        <p:spPr>
          <a:xfrm>
            <a:off x="1068915" y="825388"/>
            <a:ext cx="10160530" cy="1394631"/>
          </a:xfrm>
        </p:spPr>
        <p:txBody>
          <a:bodyPr>
            <a:normAutofit/>
          </a:bodyPr>
          <a:lstStyle/>
          <a:p>
            <a:pPr algn="ctr"/>
            <a:r>
              <a:rPr lang="he-IL" sz="4400" dirty="0">
                <a:latin typeface="Calibri Light" panose="020F0302020204030204" pitchFamily="34" charset="0"/>
                <a:cs typeface="Calibri Light" panose="020F0302020204030204" pitchFamily="34" charset="0"/>
              </a:rPr>
              <a:t>משה האח נמצא </a:t>
            </a:r>
            <a:r>
              <a:rPr lang="he-IL" sz="4400" dirty="0" err="1">
                <a:latin typeface="Calibri Light" panose="020F0302020204030204" pitchFamily="34" charset="0"/>
                <a:cs typeface="Calibri Light" panose="020F0302020204030204" pitchFamily="34" charset="0"/>
              </a:rPr>
              <a:t>בלדיספולי</a:t>
            </a:r>
            <a:r>
              <a:rPr lang="he-IL" sz="4400" dirty="0">
                <a:latin typeface="Calibri Light" panose="020F0302020204030204" pitchFamily="34" charset="0"/>
                <a:cs typeface="Calibri Light" panose="020F0302020204030204" pitchFamily="34" charset="0"/>
              </a:rPr>
              <a:t> איטליה </a:t>
            </a:r>
            <a:r>
              <a:rPr lang="he-IL" sz="4400" dirty="0" err="1">
                <a:latin typeface="Calibri Light" panose="020F0302020204030204" pitchFamily="34" charset="0"/>
                <a:cs typeface="Calibri Light" panose="020F0302020204030204" pitchFamily="34" charset="0"/>
              </a:rPr>
              <a:t>ומקוה</a:t>
            </a:r>
            <a:r>
              <a:rPr lang="he-IL" sz="4400" dirty="0">
                <a:latin typeface="Calibri Light" panose="020F0302020204030204" pitchFamily="34" charset="0"/>
                <a:cs typeface="Calibri Light" panose="020F0302020204030204" pitchFamily="34" charset="0"/>
              </a:rPr>
              <a:t> לעלות לארץ ישראל </a:t>
            </a:r>
          </a:p>
        </p:txBody>
      </p:sp>
      <p:sp>
        <p:nvSpPr>
          <p:cNvPr id="3" name="מציין מיקום תוכן 2">
            <a:extLst>
              <a:ext uri="{FF2B5EF4-FFF2-40B4-BE49-F238E27FC236}">
                <a16:creationId xmlns:a16="http://schemas.microsoft.com/office/drawing/2014/main" id="{DE94B760-A32D-4C92-BD8E-60FF665FFD9F}"/>
              </a:ext>
            </a:extLst>
          </p:cNvPr>
          <p:cNvSpPr>
            <a:spLocks noGrp="1"/>
          </p:cNvSpPr>
          <p:nvPr>
            <p:ph idx="1"/>
          </p:nvPr>
        </p:nvSpPr>
        <p:spPr>
          <a:xfrm>
            <a:off x="1039019" y="2463966"/>
            <a:ext cx="9905999" cy="3807453"/>
          </a:xfrm>
        </p:spPr>
        <p:txBody>
          <a:bodyPr anchor="ctr">
            <a:normAutofit lnSpcReduction="10000"/>
          </a:bodyPr>
          <a:lstStyle/>
          <a:p>
            <a:pPr marL="0" indent="0">
              <a:buNone/>
            </a:pPr>
            <a:r>
              <a:rPr lang="he-IL" sz="3200" dirty="0">
                <a:latin typeface="Calibri Light" panose="020F0302020204030204" pitchFamily="34" charset="0"/>
                <a:cs typeface="Calibri Light" panose="020F0302020204030204" pitchFamily="34" charset="0"/>
              </a:rPr>
              <a:t>משה כותב למנחם דנציג-</a:t>
            </a:r>
            <a:r>
              <a:rPr lang="he-IL" sz="3200" dirty="0" err="1">
                <a:latin typeface="Calibri Light" panose="020F0302020204030204" pitchFamily="34" charset="0"/>
                <a:cs typeface="Calibri Light" panose="020F0302020204030204" pitchFamily="34" charset="0"/>
              </a:rPr>
              <a:t>דניב</a:t>
            </a:r>
            <a:r>
              <a:rPr lang="he-IL" sz="3200" dirty="0">
                <a:latin typeface="Calibri Light" panose="020F0302020204030204" pitchFamily="34" charset="0"/>
                <a:cs typeface="Calibri Light" panose="020F0302020204030204" pitchFamily="34" charset="0"/>
              </a:rPr>
              <a:t> מקיבוץ מעגן. מספר לו על משפחתו – מזכיר שהם היו 4 אחים – המכונים </a:t>
            </a:r>
            <a:r>
              <a:rPr lang="en-US" sz="3200" dirty="0">
                <a:latin typeface="Calibri Light" panose="020F0302020204030204" pitchFamily="34" charset="0"/>
                <a:cs typeface="Calibri Light" panose="020F0302020204030204" pitchFamily="34" charset="0"/>
              </a:rPr>
              <a:t>BUBI ,BILA, SONI , WILI </a:t>
            </a:r>
          </a:p>
          <a:p>
            <a:pPr marL="0" indent="0">
              <a:buNone/>
            </a:pPr>
            <a:r>
              <a:rPr lang="he-IL" sz="3200" dirty="0">
                <a:latin typeface="Calibri Light" panose="020F0302020204030204" pitchFamily="34" charset="0"/>
                <a:cs typeface="Calibri Light" panose="020F0302020204030204" pitchFamily="34" charset="0"/>
              </a:rPr>
              <a:t>הוא מסיים את מכתבו בכך שהוא "אופטימיסט משוגע" והוא מקווה להגיע בקרוב לארץ ישראל. </a:t>
            </a:r>
          </a:p>
          <a:p>
            <a:pPr marL="0" indent="0">
              <a:buNone/>
            </a:pPr>
            <a:r>
              <a:rPr lang="he-IL" sz="3200" dirty="0">
                <a:latin typeface="Calibri Light" panose="020F0302020204030204" pitchFamily="34" charset="0"/>
                <a:cs typeface="Calibri Light" panose="020F0302020204030204" pitchFamily="34" charset="0"/>
              </a:rPr>
              <a:t>משה מעפיל עם מרים </a:t>
            </a:r>
            <a:r>
              <a:rPr lang="he-IL" sz="3200" dirty="0" err="1">
                <a:latin typeface="Calibri Light" panose="020F0302020204030204" pitchFamily="34" charset="0"/>
                <a:cs typeface="Calibri Light" panose="020F0302020204030204" pitchFamily="34" charset="0"/>
              </a:rPr>
              <a:t>באניה</a:t>
            </a:r>
            <a:r>
              <a:rPr lang="he-IL" sz="3200" dirty="0">
                <a:latin typeface="Calibri Light" panose="020F0302020204030204" pitchFamily="34" charset="0"/>
                <a:cs typeface="Calibri Light" panose="020F0302020204030204" pitchFamily="34" charset="0"/>
              </a:rPr>
              <a:t> " חיים ארלוזורוב " </a:t>
            </a:r>
            <a:r>
              <a:rPr lang="he-IL" sz="3200" dirty="0" err="1">
                <a:latin typeface="Calibri Light" panose="020F0302020204030204" pitchFamily="34" charset="0"/>
                <a:cs typeface="Calibri Light" panose="020F0302020204030204" pitchFamily="34" charset="0"/>
              </a:rPr>
              <a:t>האניה</a:t>
            </a:r>
            <a:r>
              <a:rPr lang="he-IL" sz="3200" dirty="0">
                <a:latin typeface="Calibri Light" panose="020F0302020204030204" pitchFamily="34" charset="0"/>
                <a:cs typeface="Calibri Light" panose="020F0302020204030204" pitchFamily="34" charset="0"/>
              </a:rPr>
              <a:t> נתפסת ב 28 בפברואר 1947 </a:t>
            </a:r>
            <a:r>
              <a:rPr lang="he-IL" sz="3200" dirty="0" err="1">
                <a:latin typeface="Calibri Light" panose="020F0302020204030204" pitchFamily="34" charset="0"/>
                <a:cs typeface="Calibri Light" panose="020F0302020204030204" pitchFamily="34" charset="0"/>
              </a:rPr>
              <a:t>ומעפיליה</a:t>
            </a:r>
            <a:r>
              <a:rPr lang="he-IL" sz="3200" dirty="0">
                <a:latin typeface="Calibri Light" panose="020F0302020204030204" pitchFamily="34" charset="0"/>
                <a:cs typeface="Calibri Light" panose="020F0302020204030204" pitchFamily="34" charset="0"/>
              </a:rPr>
              <a:t> מוגלים לקפריסין  </a:t>
            </a:r>
          </a:p>
          <a:p>
            <a:endParaRPr lang="he-IL" sz="2000" dirty="0"/>
          </a:p>
        </p:txBody>
      </p:sp>
    </p:spTree>
    <p:extLst>
      <p:ext uri="{BB962C8B-B14F-4D97-AF65-F5344CB8AC3E}">
        <p14:creationId xmlns:p14="http://schemas.microsoft.com/office/powerpoint/2010/main" val="1626138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256" name="Picture 2">
            <a:extLst>
              <a:ext uri="{FF2B5EF4-FFF2-40B4-BE49-F238E27FC236}">
                <a16:creationId xmlns:a16="http://schemas.microsoft.com/office/drawing/2014/main" id="{91AFCDAE-1DAB-46AE-B6B6-2FDB005148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258" name="Group 257">
            <a:extLst>
              <a:ext uri="{FF2B5EF4-FFF2-40B4-BE49-F238E27FC236}">
                <a16:creationId xmlns:a16="http://schemas.microsoft.com/office/drawing/2014/main" id="{5177DA77-1A72-4436-9E22-C00FB59030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259" name="Group 258">
              <a:extLst>
                <a:ext uri="{FF2B5EF4-FFF2-40B4-BE49-F238E27FC236}">
                  <a16:creationId xmlns:a16="http://schemas.microsoft.com/office/drawing/2014/main" id="{5BDC3D9D-DA08-45D2-A0DC-A7568DA7B47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71" name="Rectangle 5">
                <a:extLst>
                  <a:ext uri="{FF2B5EF4-FFF2-40B4-BE49-F238E27FC236}">
                    <a16:creationId xmlns:a16="http://schemas.microsoft.com/office/drawing/2014/main" id="{3017A117-8BD0-4A3D-84E6-CB39EEAAFEF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72" name="Freeform 6">
                <a:extLst>
                  <a:ext uri="{FF2B5EF4-FFF2-40B4-BE49-F238E27FC236}">
                    <a16:creationId xmlns:a16="http://schemas.microsoft.com/office/drawing/2014/main" id="{1D46578A-5826-4D77-B110-3F5E43EC6C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3" name="Freeform 7">
                <a:extLst>
                  <a:ext uri="{FF2B5EF4-FFF2-40B4-BE49-F238E27FC236}">
                    <a16:creationId xmlns:a16="http://schemas.microsoft.com/office/drawing/2014/main" id="{491A9D88-7E0B-41EA-9DF2-7482C7CBC3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4" name="Freeform 8">
                <a:extLst>
                  <a:ext uri="{FF2B5EF4-FFF2-40B4-BE49-F238E27FC236}">
                    <a16:creationId xmlns:a16="http://schemas.microsoft.com/office/drawing/2014/main" id="{DD497856-0378-404F-A6E9-34CA28F3E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5" name="Freeform 9">
                <a:extLst>
                  <a:ext uri="{FF2B5EF4-FFF2-40B4-BE49-F238E27FC236}">
                    <a16:creationId xmlns:a16="http://schemas.microsoft.com/office/drawing/2014/main" id="{23F79E4E-FE0E-4172-992D-D1AFB708BB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6" name="Freeform 10">
                <a:extLst>
                  <a:ext uri="{FF2B5EF4-FFF2-40B4-BE49-F238E27FC236}">
                    <a16:creationId xmlns:a16="http://schemas.microsoft.com/office/drawing/2014/main" id="{BECB6D0C-66D8-4B30-8444-487A3223FA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7" name="Freeform 11">
                <a:extLst>
                  <a:ext uri="{FF2B5EF4-FFF2-40B4-BE49-F238E27FC236}">
                    <a16:creationId xmlns:a16="http://schemas.microsoft.com/office/drawing/2014/main" id="{AA74C092-5D51-40BA-8831-B360B1ECD9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8" name="Freeform 12">
                <a:extLst>
                  <a:ext uri="{FF2B5EF4-FFF2-40B4-BE49-F238E27FC236}">
                    <a16:creationId xmlns:a16="http://schemas.microsoft.com/office/drawing/2014/main" id="{C3CCA82A-132D-4D35-BB2F-333772C6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9" name="Freeform 13">
                <a:extLst>
                  <a:ext uri="{FF2B5EF4-FFF2-40B4-BE49-F238E27FC236}">
                    <a16:creationId xmlns:a16="http://schemas.microsoft.com/office/drawing/2014/main" id="{54DBC41D-3D25-41E9-9CED-54932FB5C6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0" name="Freeform 14">
                <a:extLst>
                  <a:ext uri="{FF2B5EF4-FFF2-40B4-BE49-F238E27FC236}">
                    <a16:creationId xmlns:a16="http://schemas.microsoft.com/office/drawing/2014/main" id="{965FA5F8-895B-43FF-B412-0912A1ABF2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1" name="Freeform 15">
                <a:extLst>
                  <a:ext uri="{FF2B5EF4-FFF2-40B4-BE49-F238E27FC236}">
                    <a16:creationId xmlns:a16="http://schemas.microsoft.com/office/drawing/2014/main" id="{89527709-604B-499D-BE9C-3F2154840CA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2" name="Line 16">
                <a:extLst>
                  <a:ext uri="{FF2B5EF4-FFF2-40B4-BE49-F238E27FC236}">
                    <a16:creationId xmlns:a16="http://schemas.microsoft.com/office/drawing/2014/main" id="{6BCBE8BA-9C96-41B9-9453-B16008E9A59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83" name="Freeform 17">
                <a:extLst>
                  <a:ext uri="{FF2B5EF4-FFF2-40B4-BE49-F238E27FC236}">
                    <a16:creationId xmlns:a16="http://schemas.microsoft.com/office/drawing/2014/main" id="{BC6A2F23-94BF-4AE5-BA44-4D9BB10A11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4" name="Freeform 18">
                <a:extLst>
                  <a:ext uri="{FF2B5EF4-FFF2-40B4-BE49-F238E27FC236}">
                    <a16:creationId xmlns:a16="http://schemas.microsoft.com/office/drawing/2014/main" id="{AD85358B-2063-42A4-AE99-E02397E586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5" name="Freeform 19">
                <a:extLst>
                  <a:ext uri="{FF2B5EF4-FFF2-40B4-BE49-F238E27FC236}">
                    <a16:creationId xmlns:a16="http://schemas.microsoft.com/office/drawing/2014/main" id="{B87B3F54-4776-4F5A-8FD1-BA16AAA86A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6" name="Freeform 20">
                <a:extLst>
                  <a:ext uri="{FF2B5EF4-FFF2-40B4-BE49-F238E27FC236}">
                    <a16:creationId xmlns:a16="http://schemas.microsoft.com/office/drawing/2014/main" id="{6EEC9ED7-EBF4-48E0-98BB-44AC65B988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7" name="Rectangle 21">
                <a:extLst>
                  <a:ext uri="{FF2B5EF4-FFF2-40B4-BE49-F238E27FC236}">
                    <a16:creationId xmlns:a16="http://schemas.microsoft.com/office/drawing/2014/main" id="{7457D1CB-FEB6-42B0-8248-7BC9AA638CE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88" name="Freeform 22">
                <a:extLst>
                  <a:ext uri="{FF2B5EF4-FFF2-40B4-BE49-F238E27FC236}">
                    <a16:creationId xmlns:a16="http://schemas.microsoft.com/office/drawing/2014/main" id="{E4BC66CA-455D-45C6-B15D-25041D312D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9" name="Freeform 23">
                <a:extLst>
                  <a:ext uri="{FF2B5EF4-FFF2-40B4-BE49-F238E27FC236}">
                    <a16:creationId xmlns:a16="http://schemas.microsoft.com/office/drawing/2014/main" id="{8BF98504-6F4E-4F1A-B586-179534472BA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0" name="Freeform 24">
                <a:extLst>
                  <a:ext uri="{FF2B5EF4-FFF2-40B4-BE49-F238E27FC236}">
                    <a16:creationId xmlns:a16="http://schemas.microsoft.com/office/drawing/2014/main" id="{5DF5F4A7-2207-4A0F-B5A1-249682DAE7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1" name="Freeform 25">
                <a:extLst>
                  <a:ext uri="{FF2B5EF4-FFF2-40B4-BE49-F238E27FC236}">
                    <a16:creationId xmlns:a16="http://schemas.microsoft.com/office/drawing/2014/main" id="{53EE0416-4571-4335-8540-CB4FDF056E3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2" name="Freeform 26">
                <a:extLst>
                  <a:ext uri="{FF2B5EF4-FFF2-40B4-BE49-F238E27FC236}">
                    <a16:creationId xmlns:a16="http://schemas.microsoft.com/office/drawing/2014/main" id="{01E45E40-EE85-4D4F-A7D4-703177F386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3" name="Freeform 27">
                <a:extLst>
                  <a:ext uri="{FF2B5EF4-FFF2-40B4-BE49-F238E27FC236}">
                    <a16:creationId xmlns:a16="http://schemas.microsoft.com/office/drawing/2014/main" id="{74216103-2F9F-432D-8A4D-73C09A6F8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4" name="Freeform 28">
                <a:extLst>
                  <a:ext uri="{FF2B5EF4-FFF2-40B4-BE49-F238E27FC236}">
                    <a16:creationId xmlns:a16="http://schemas.microsoft.com/office/drawing/2014/main" id="{96016FB6-07C7-44F7-BEC8-DC10499877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5" name="Freeform 29">
                <a:extLst>
                  <a:ext uri="{FF2B5EF4-FFF2-40B4-BE49-F238E27FC236}">
                    <a16:creationId xmlns:a16="http://schemas.microsoft.com/office/drawing/2014/main" id="{0B4D5F6C-5B5D-49FB-B6BA-3A16B22089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6" name="Freeform 30">
                <a:extLst>
                  <a:ext uri="{FF2B5EF4-FFF2-40B4-BE49-F238E27FC236}">
                    <a16:creationId xmlns:a16="http://schemas.microsoft.com/office/drawing/2014/main" id="{6DB887CE-77B8-41DB-A0A4-C7A96E6F7E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7" name="Freeform 31">
                <a:extLst>
                  <a:ext uri="{FF2B5EF4-FFF2-40B4-BE49-F238E27FC236}">
                    <a16:creationId xmlns:a16="http://schemas.microsoft.com/office/drawing/2014/main" id="{0A27864D-EC18-44D6-A06D-9C5905074E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260" name="Group 259">
              <a:extLst>
                <a:ext uri="{FF2B5EF4-FFF2-40B4-BE49-F238E27FC236}">
                  <a16:creationId xmlns:a16="http://schemas.microsoft.com/office/drawing/2014/main" id="{C6CD9DF6-D0AA-41D0-8B13-C267CE39DAD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261" name="Freeform 32">
                <a:extLst>
                  <a:ext uri="{FF2B5EF4-FFF2-40B4-BE49-F238E27FC236}">
                    <a16:creationId xmlns:a16="http://schemas.microsoft.com/office/drawing/2014/main" id="{EDE03EE3-0DB4-45BE-8350-A58DCFA4A0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2" name="Freeform 33">
                <a:extLst>
                  <a:ext uri="{FF2B5EF4-FFF2-40B4-BE49-F238E27FC236}">
                    <a16:creationId xmlns:a16="http://schemas.microsoft.com/office/drawing/2014/main" id="{539BA617-BB84-4546-AC04-22DC1C0655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3" name="Freeform 34">
                <a:extLst>
                  <a:ext uri="{FF2B5EF4-FFF2-40B4-BE49-F238E27FC236}">
                    <a16:creationId xmlns:a16="http://schemas.microsoft.com/office/drawing/2014/main" id="{5A9470FC-97F7-4229-95DF-F911AC337D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4" name="Freeform 35">
                <a:extLst>
                  <a:ext uri="{FF2B5EF4-FFF2-40B4-BE49-F238E27FC236}">
                    <a16:creationId xmlns:a16="http://schemas.microsoft.com/office/drawing/2014/main" id="{D5292F9C-45EB-4DF1-A8E8-701E7F6E9B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5" name="Freeform 36">
                <a:extLst>
                  <a:ext uri="{FF2B5EF4-FFF2-40B4-BE49-F238E27FC236}">
                    <a16:creationId xmlns:a16="http://schemas.microsoft.com/office/drawing/2014/main" id="{14AD1A1F-961F-4522-B4E6-3F64A61A1D0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6" name="Freeform 37">
                <a:extLst>
                  <a:ext uri="{FF2B5EF4-FFF2-40B4-BE49-F238E27FC236}">
                    <a16:creationId xmlns:a16="http://schemas.microsoft.com/office/drawing/2014/main" id="{7F8B9AF7-5193-4ED3-A5CB-2FED496A4C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7" name="Freeform 38">
                <a:extLst>
                  <a:ext uri="{FF2B5EF4-FFF2-40B4-BE49-F238E27FC236}">
                    <a16:creationId xmlns:a16="http://schemas.microsoft.com/office/drawing/2014/main" id="{9EEC37C1-206C-4E46-9ACF-B7A997CF08D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8" name="Freeform 39">
                <a:extLst>
                  <a:ext uri="{FF2B5EF4-FFF2-40B4-BE49-F238E27FC236}">
                    <a16:creationId xmlns:a16="http://schemas.microsoft.com/office/drawing/2014/main" id="{488EF60F-DC60-4D24-8224-10DA8EAED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9" name="Freeform 40">
                <a:extLst>
                  <a:ext uri="{FF2B5EF4-FFF2-40B4-BE49-F238E27FC236}">
                    <a16:creationId xmlns:a16="http://schemas.microsoft.com/office/drawing/2014/main" id="{98F15B8D-403F-45B0-858C-C0119204EA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0" name="Rectangle 41">
                <a:extLst>
                  <a:ext uri="{FF2B5EF4-FFF2-40B4-BE49-F238E27FC236}">
                    <a16:creationId xmlns:a16="http://schemas.microsoft.com/office/drawing/2014/main" id="{F80B2D23-A3A7-44A0-AF5D-EEAFC63D00A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99" name="Rectangle 298">
            <a:extLst>
              <a:ext uri="{FF2B5EF4-FFF2-40B4-BE49-F238E27FC236}">
                <a16:creationId xmlns:a16="http://schemas.microsoft.com/office/drawing/2014/main" id="{192B8624-5BD5-46EC-A302-B4465CF1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300">
            <a:extLst>
              <a:ext uri="{FF2B5EF4-FFF2-40B4-BE49-F238E27FC236}">
                <a16:creationId xmlns:a16="http://schemas.microsoft.com/office/drawing/2014/main" id="{23187AA2-14F9-4110-A7BA-B834BA987D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538554" cy="5897880"/>
          </a:xfrm>
          <a:prstGeom prst="rect">
            <a:avLst/>
          </a:prstGeom>
          <a:solidFill>
            <a:srgbClr val="FFFFFF"/>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מציין מיקום תוכן 4">
            <a:extLst>
              <a:ext uri="{FF2B5EF4-FFF2-40B4-BE49-F238E27FC236}">
                <a16:creationId xmlns:a16="http://schemas.microsoft.com/office/drawing/2014/main" id="{735F48FB-1FF0-46C8-82F5-AFB7C9D57660}"/>
              </a:ext>
            </a:extLst>
          </p:cNvPr>
          <p:cNvPicPr>
            <a:picLocks noChangeAspect="1"/>
          </p:cNvPicPr>
          <p:nvPr/>
        </p:nvPicPr>
        <p:blipFill rotWithShape="1">
          <a:blip r:embed="rId4">
            <a:extLst>
              <a:ext uri="{28A0092B-C50C-407E-A947-70E740481C1C}">
                <a14:useLocalDpi xmlns:a14="http://schemas.microsoft.com/office/drawing/2010/main" val="0"/>
              </a:ext>
            </a:extLst>
          </a:blip>
          <a:srcRect l="3346" r="3349" b="3"/>
          <a:stretch/>
        </p:blipFill>
        <p:spPr>
          <a:xfrm>
            <a:off x="643467" y="643467"/>
            <a:ext cx="5211232" cy="5571066"/>
          </a:xfrm>
          <a:prstGeom prst="rect">
            <a:avLst/>
          </a:prstGeom>
        </p:spPr>
      </p:pic>
      <p:sp>
        <p:nvSpPr>
          <p:cNvPr id="303" name="Rectangle 302">
            <a:extLst>
              <a:ext uri="{FF2B5EF4-FFF2-40B4-BE49-F238E27FC236}">
                <a16:creationId xmlns:a16="http://schemas.microsoft.com/office/drawing/2014/main" id="{6DAF099E-6B41-4E52-8330-51D0A49569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3" y="480057"/>
            <a:ext cx="5538554" cy="5897880"/>
          </a:xfrm>
          <a:prstGeom prst="rect">
            <a:avLst/>
          </a:prstGeom>
          <a:solidFill>
            <a:srgbClr val="FFFFFF"/>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מציין מיקום תוכן 5">
            <a:extLst>
              <a:ext uri="{FF2B5EF4-FFF2-40B4-BE49-F238E27FC236}">
                <a16:creationId xmlns:a16="http://schemas.microsoft.com/office/drawing/2014/main" id="{2EBEEBD5-1E22-45F2-B1CB-4121F4E7C82C}"/>
              </a:ext>
            </a:extLst>
          </p:cNvPr>
          <p:cNvPicPr>
            <a:picLocks noChangeAspect="1"/>
          </p:cNvPicPr>
          <p:nvPr/>
        </p:nvPicPr>
        <p:blipFill rotWithShape="1">
          <a:blip r:embed="rId5">
            <a:extLst>
              <a:ext uri="{28A0092B-C50C-407E-A947-70E740481C1C}">
                <a14:useLocalDpi xmlns:a14="http://schemas.microsoft.com/office/drawing/2010/main" val="0"/>
              </a:ext>
            </a:extLst>
          </a:blip>
          <a:srcRect l="10890" r="14977" b="-2"/>
          <a:stretch/>
        </p:blipFill>
        <p:spPr>
          <a:xfrm>
            <a:off x="6342888" y="640924"/>
            <a:ext cx="5211232" cy="5571066"/>
          </a:xfrm>
          <a:prstGeom prst="rect">
            <a:avLst/>
          </a:prstGeom>
        </p:spPr>
      </p:pic>
      <p:sp>
        <p:nvSpPr>
          <p:cNvPr id="72" name="מלבן: פינות מעוגלות 71">
            <a:extLst>
              <a:ext uri="{FF2B5EF4-FFF2-40B4-BE49-F238E27FC236}">
                <a16:creationId xmlns:a16="http://schemas.microsoft.com/office/drawing/2014/main" id="{6D7B8898-EB9C-4B7F-AD05-BE4155E0FEA9}"/>
              </a:ext>
            </a:extLst>
          </p:cNvPr>
          <p:cNvSpPr/>
          <p:nvPr/>
        </p:nvSpPr>
        <p:spPr>
          <a:xfrm>
            <a:off x="327025" y="62836"/>
            <a:ext cx="11156947" cy="53522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400" dirty="0">
                <a:latin typeface="Calibri Light" panose="020F0302020204030204" pitchFamily="34" charset="0"/>
                <a:cs typeface="Calibri Light" panose="020F0302020204030204" pitchFamily="34" charset="0"/>
              </a:rPr>
              <a:t>המכתב</a:t>
            </a:r>
          </a:p>
        </p:txBody>
      </p:sp>
    </p:spTree>
    <p:extLst>
      <p:ext uri="{BB962C8B-B14F-4D97-AF65-F5344CB8AC3E}">
        <p14:creationId xmlns:p14="http://schemas.microsoft.com/office/powerpoint/2010/main" val="3966614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5" name="כותרת 4">
            <a:extLst>
              <a:ext uri="{FF2B5EF4-FFF2-40B4-BE49-F238E27FC236}">
                <a16:creationId xmlns:a16="http://schemas.microsoft.com/office/drawing/2014/main" id="{C08D6CB9-8B48-46DD-8BFD-3CDAE4305861}"/>
              </a:ext>
            </a:extLst>
          </p:cNvPr>
          <p:cNvSpPr>
            <a:spLocks noGrp="1"/>
          </p:cNvSpPr>
          <p:nvPr>
            <p:ph type="title"/>
          </p:nvPr>
        </p:nvSpPr>
        <p:spPr>
          <a:xfrm>
            <a:off x="1141413" y="618518"/>
            <a:ext cx="9905998" cy="1478570"/>
          </a:xfrm>
        </p:spPr>
        <p:txBody>
          <a:bodyPr>
            <a:normAutofit/>
          </a:bodyPr>
          <a:lstStyle/>
          <a:p>
            <a:pPr algn="ctr"/>
            <a:r>
              <a:rPr lang="he-IL" sz="4000" dirty="0">
                <a:latin typeface="Calibri Light" panose="020F0302020204030204" pitchFamily="34" charset="0"/>
                <a:cs typeface="Calibri Light" panose="020F0302020204030204" pitchFamily="34" charset="0"/>
              </a:rPr>
              <a:t>צבי וזאב מתיישבים במשמר הירדן – עם תנועת </a:t>
            </a:r>
            <a:r>
              <a:rPr lang="he-IL" sz="4000" dirty="0" err="1">
                <a:latin typeface="Calibri Light" panose="020F0302020204030204" pitchFamily="34" charset="0"/>
                <a:cs typeface="Calibri Light" panose="020F0302020204030204" pitchFamily="34" charset="0"/>
              </a:rPr>
              <a:t>וודג'ווד</a:t>
            </a:r>
            <a:r>
              <a:rPr lang="he-IL" sz="4000" dirty="0">
                <a:latin typeface="Calibri Light" panose="020F0302020204030204" pitchFamily="34" charset="0"/>
                <a:cs typeface="Calibri Light" panose="020F0302020204030204" pitchFamily="34" charset="0"/>
              </a:rPr>
              <a:t> </a:t>
            </a:r>
          </a:p>
        </p:txBody>
      </p:sp>
      <p:sp>
        <p:nvSpPr>
          <p:cNvPr id="6" name="מציין מיקום תוכן 5">
            <a:extLst>
              <a:ext uri="{FF2B5EF4-FFF2-40B4-BE49-F238E27FC236}">
                <a16:creationId xmlns:a16="http://schemas.microsoft.com/office/drawing/2014/main" id="{76CD8ACC-CCE4-4616-B695-E93AE257A5A2}"/>
              </a:ext>
            </a:extLst>
          </p:cNvPr>
          <p:cNvSpPr>
            <a:spLocks noGrp="1"/>
          </p:cNvSpPr>
          <p:nvPr>
            <p:ph idx="1"/>
          </p:nvPr>
        </p:nvSpPr>
        <p:spPr>
          <a:xfrm>
            <a:off x="1141412" y="2249486"/>
            <a:ext cx="5250923" cy="4511532"/>
          </a:xfrm>
        </p:spPr>
        <p:txBody>
          <a:bodyPr anchor="ctr">
            <a:normAutofit/>
          </a:bodyPr>
          <a:lstStyle/>
          <a:p>
            <a:r>
              <a:rPr lang="he-IL" sz="3200" dirty="0">
                <a:latin typeface="Calibri Light" panose="020F0302020204030204" pitchFamily="34" charset="0"/>
                <a:cs typeface="Calibri Light" panose="020F0302020204030204" pitchFamily="34" charset="0"/>
              </a:rPr>
              <a:t>זאב וצבי התיישבו במשמר הירדן עם תנועת </a:t>
            </a:r>
            <a:r>
              <a:rPr lang="he-IL" sz="3200" dirty="0" err="1">
                <a:latin typeface="Calibri Light" panose="020F0302020204030204" pitchFamily="34" charset="0"/>
                <a:cs typeface="Calibri Light" panose="020F0302020204030204" pitchFamily="34" charset="0"/>
              </a:rPr>
              <a:t>וודג'ווד</a:t>
            </a:r>
            <a:r>
              <a:rPr lang="he-IL" sz="3200" dirty="0">
                <a:latin typeface="Calibri Light" panose="020F0302020204030204" pitchFamily="34" charset="0"/>
                <a:cs typeface="Calibri Light" panose="020F0302020204030204" pitchFamily="34" charset="0"/>
              </a:rPr>
              <a:t>  הם עבדו בסיקול אבנים וכרועי צאן. </a:t>
            </a:r>
          </a:p>
          <a:p>
            <a:r>
              <a:rPr lang="he-IL" sz="3200" dirty="0">
                <a:latin typeface="Calibri Light" panose="020F0302020204030204" pitchFamily="34" charset="0"/>
                <a:cs typeface="Calibri Light" panose="020F0302020204030204" pitchFamily="34" charset="0"/>
              </a:rPr>
              <a:t>ביום הם עבדו ואת הלילה העבירו בשמירות.</a:t>
            </a:r>
          </a:p>
          <a:p>
            <a:r>
              <a:rPr lang="he-IL" sz="3200" dirty="0">
                <a:latin typeface="Calibri Light" panose="020F0302020204030204" pitchFamily="34" charset="0"/>
                <a:cs typeface="Calibri Light" panose="020F0302020204030204" pitchFamily="34" charset="0"/>
              </a:rPr>
              <a:t>צבי אחיו של זאב עזב את משמר הירדן מסיבות בריאותיות.</a:t>
            </a:r>
          </a:p>
          <a:p>
            <a:endParaRPr lang="he-IL" dirty="0">
              <a:latin typeface="Calibri Light" panose="020F0302020204030204" pitchFamily="34" charset="0"/>
              <a:cs typeface="Calibri Light" panose="020F0302020204030204" pitchFamily="34" charset="0"/>
            </a:endParaRPr>
          </a:p>
        </p:txBody>
      </p:sp>
      <p:pic>
        <p:nvPicPr>
          <p:cNvPr id="3" name="תמונה 2">
            <a:extLst>
              <a:ext uri="{FF2B5EF4-FFF2-40B4-BE49-F238E27FC236}">
                <a16:creationId xmlns:a16="http://schemas.microsoft.com/office/drawing/2014/main" id="{F4BD2CB8-F9FF-49C4-B485-368ECF93DA43}"/>
              </a:ext>
            </a:extLst>
          </p:cNvPr>
          <p:cNvPicPr>
            <a:picLocks noChangeAspect="1"/>
          </p:cNvPicPr>
          <p:nvPr/>
        </p:nvPicPr>
        <p:blipFill rotWithShape="1">
          <a:blip r:embed="rId3"/>
          <a:srcRect t="12990" r="3" b="3"/>
          <a:stretch/>
        </p:blipFill>
        <p:spPr>
          <a:xfrm>
            <a:off x="6525090" y="2497720"/>
            <a:ext cx="4522320" cy="2960971"/>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val="715289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pic>
        <p:nvPicPr>
          <p:cNvPr id="126" name="Picture 2">
            <a:extLst>
              <a:ext uri="{FF2B5EF4-FFF2-40B4-BE49-F238E27FC236}">
                <a16:creationId xmlns:a16="http://schemas.microsoft.com/office/drawing/2014/main" id="{38BFA449-4933-478B-B27D-ACCC557FF9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nvGrpSpPr>
          <p:cNvPr id="138" name="Group 10">
            <a:extLst>
              <a:ext uri="{FF2B5EF4-FFF2-40B4-BE49-F238E27FC236}">
                <a16:creationId xmlns:a16="http://schemas.microsoft.com/office/drawing/2014/main" id="{F21A37DB-EDD2-4025-A254-7FE5E4C7A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a:extLst>
                <a:ext uri="{FF2B5EF4-FFF2-40B4-BE49-F238E27FC236}">
                  <a16:creationId xmlns:a16="http://schemas.microsoft.com/office/drawing/2014/main" id="{708D40D6-935E-4579-ABE6-A99C7E33FCF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3" name="Freeform 6">
              <a:extLst>
                <a:ext uri="{FF2B5EF4-FFF2-40B4-BE49-F238E27FC236}">
                  <a16:creationId xmlns:a16="http://schemas.microsoft.com/office/drawing/2014/main" id="{F9775315-32FD-4BD8-BB73-F51CD2C686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 name="Freeform 7">
              <a:extLst>
                <a:ext uri="{FF2B5EF4-FFF2-40B4-BE49-F238E27FC236}">
                  <a16:creationId xmlns:a16="http://schemas.microsoft.com/office/drawing/2014/main" id="{336A6870-9B40-41FF-B9F4-A6BA3B2987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 name="Rectangle 8">
              <a:extLst>
                <a:ext uri="{FF2B5EF4-FFF2-40B4-BE49-F238E27FC236}">
                  <a16:creationId xmlns:a16="http://schemas.microsoft.com/office/drawing/2014/main" id="{C710122E-DD96-4794-A7E0-04B497DA5D5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6" name="Freeform 9">
              <a:extLst>
                <a:ext uri="{FF2B5EF4-FFF2-40B4-BE49-F238E27FC236}">
                  <a16:creationId xmlns:a16="http://schemas.microsoft.com/office/drawing/2014/main" id="{4F4CBCBE-E77B-4F77-A0FC-8E53E82227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 name="Freeform 10">
              <a:extLst>
                <a:ext uri="{FF2B5EF4-FFF2-40B4-BE49-F238E27FC236}">
                  <a16:creationId xmlns:a16="http://schemas.microsoft.com/office/drawing/2014/main" id="{3AADEE32-46BC-4B55-9FB4-EC09FF4B7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 name="Freeform 11">
              <a:extLst>
                <a:ext uri="{FF2B5EF4-FFF2-40B4-BE49-F238E27FC236}">
                  <a16:creationId xmlns:a16="http://schemas.microsoft.com/office/drawing/2014/main" id="{49C2E1A9-8937-452C-B9FC-E735928819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 name="Freeform 12">
              <a:extLst>
                <a:ext uri="{FF2B5EF4-FFF2-40B4-BE49-F238E27FC236}">
                  <a16:creationId xmlns:a16="http://schemas.microsoft.com/office/drawing/2014/main" id="{52F0D79A-B92A-42F1-9DC4-3768BB84C7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 name="Freeform 13">
              <a:extLst>
                <a:ext uri="{FF2B5EF4-FFF2-40B4-BE49-F238E27FC236}">
                  <a16:creationId xmlns:a16="http://schemas.microsoft.com/office/drawing/2014/main" id="{DF9A7FE6-2AA9-4245-A3FD-2B1E9B419E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 name="Freeform 14">
              <a:extLst>
                <a:ext uri="{FF2B5EF4-FFF2-40B4-BE49-F238E27FC236}">
                  <a16:creationId xmlns:a16="http://schemas.microsoft.com/office/drawing/2014/main" id="{5DBCDEBC-5990-40B3-B01F-0901475F58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 name="Freeform 15">
              <a:extLst>
                <a:ext uri="{FF2B5EF4-FFF2-40B4-BE49-F238E27FC236}">
                  <a16:creationId xmlns:a16="http://schemas.microsoft.com/office/drawing/2014/main" id="{4F679A7F-49B5-4FB8-8861-39C0B1A780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 name="Freeform 16">
              <a:extLst>
                <a:ext uri="{FF2B5EF4-FFF2-40B4-BE49-F238E27FC236}">
                  <a16:creationId xmlns:a16="http://schemas.microsoft.com/office/drawing/2014/main" id="{25A941BD-9824-47D0-835E-824412568C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 name="Freeform 17">
              <a:extLst>
                <a:ext uri="{FF2B5EF4-FFF2-40B4-BE49-F238E27FC236}">
                  <a16:creationId xmlns:a16="http://schemas.microsoft.com/office/drawing/2014/main" id="{9788DF14-5749-40F7-9AFC-400AB2F61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 name="Freeform 18">
              <a:extLst>
                <a:ext uri="{FF2B5EF4-FFF2-40B4-BE49-F238E27FC236}">
                  <a16:creationId xmlns:a16="http://schemas.microsoft.com/office/drawing/2014/main" id="{E1032387-9F5C-4637-A5BC-43C8FDFF3A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6" name="Freeform 19">
              <a:extLst>
                <a:ext uri="{FF2B5EF4-FFF2-40B4-BE49-F238E27FC236}">
                  <a16:creationId xmlns:a16="http://schemas.microsoft.com/office/drawing/2014/main" id="{E0AE6232-915A-4EDB-BC6C-546E772D2A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7" name="Freeform 20">
              <a:extLst>
                <a:ext uri="{FF2B5EF4-FFF2-40B4-BE49-F238E27FC236}">
                  <a16:creationId xmlns:a16="http://schemas.microsoft.com/office/drawing/2014/main" id="{4B47A13E-CFFB-493F-8C53-266B8A9D14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8" name="Freeform 21">
              <a:extLst>
                <a:ext uri="{FF2B5EF4-FFF2-40B4-BE49-F238E27FC236}">
                  <a16:creationId xmlns:a16="http://schemas.microsoft.com/office/drawing/2014/main" id="{CFD722CE-8752-4A08-B23F-764AB47DDA8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9" name="Freeform 22">
              <a:extLst>
                <a:ext uri="{FF2B5EF4-FFF2-40B4-BE49-F238E27FC236}">
                  <a16:creationId xmlns:a16="http://schemas.microsoft.com/office/drawing/2014/main" id="{042C13BD-E9AE-4C85-B32E-8913F9B270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0" name="Freeform 23">
              <a:extLst>
                <a:ext uri="{FF2B5EF4-FFF2-40B4-BE49-F238E27FC236}">
                  <a16:creationId xmlns:a16="http://schemas.microsoft.com/office/drawing/2014/main" id="{4598BDC2-ABB1-475A-89A7-29713D01C8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1" name="Freeform 24">
              <a:extLst>
                <a:ext uri="{FF2B5EF4-FFF2-40B4-BE49-F238E27FC236}">
                  <a16:creationId xmlns:a16="http://schemas.microsoft.com/office/drawing/2014/main" id="{2B080B8C-F78B-4171-A1BC-CA5BE0F569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2" name="Freeform 25">
              <a:extLst>
                <a:ext uri="{FF2B5EF4-FFF2-40B4-BE49-F238E27FC236}">
                  <a16:creationId xmlns:a16="http://schemas.microsoft.com/office/drawing/2014/main" id="{71741891-D8A9-46B8-B264-5459DCF9E2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3" name="Freeform 26">
              <a:extLst>
                <a:ext uri="{FF2B5EF4-FFF2-40B4-BE49-F238E27FC236}">
                  <a16:creationId xmlns:a16="http://schemas.microsoft.com/office/drawing/2014/main" id="{A109E82B-1D08-4B6E-9B6C-FE2EC6D5330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4" name="Freeform 27">
              <a:extLst>
                <a:ext uri="{FF2B5EF4-FFF2-40B4-BE49-F238E27FC236}">
                  <a16:creationId xmlns:a16="http://schemas.microsoft.com/office/drawing/2014/main" id="{F35E73B8-CFFA-479A-9DE0-5300299D27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5" name="Freeform 28">
              <a:extLst>
                <a:ext uri="{FF2B5EF4-FFF2-40B4-BE49-F238E27FC236}">
                  <a16:creationId xmlns:a16="http://schemas.microsoft.com/office/drawing/2014/main" id="{B0B910CE-9CED-4630-9203-347D1B6D12F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6" name="Freeform 29">
              <a:extLst>
                <a:ext uri="{FF2B5EF4-FFF2-40B4-BE49-F238E27FC236}">
                  <a16:creationId xmlns:a16="http://schemas.microsoft.com/office/drawing/2014/main" id="{D06A4D8D-E038-4ED6-9E80-4E91BA84A5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7" name="Freeform 30">
              <a:extLst>
                <a:ext uri="{FF2B5EF4-FFF2-40B4-BE49-F238E27FC236}">
                  <a16:creationId xmlns:a16="http://schemas.microsoft.com/office/drawing/2014/main" id="{5EC8C817-4C9E-45E8-B74C-729F1C3FB0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8" name="Freeform 31">
              <a:extLst>
                <a:ext uri="{FF2B5EF4-FFF2-40B4-BE49-F238E27FC236}">
                  <a16:creationId xmlns:a16="http://schemas.microsoft.com/office/drawing/2014/main" id="{226556E8-E6A7-4D81-9C6C-A69A8B611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9" name="Freeform 32">
              <a:extLst>
                <a:ext uri="{FF2B5EF4-FFF2-40B4-BE49-F238E27FC236}">
                  <a16:creationId xmlns:a16="http://schemas.microsoft.com/office/drawing/2014/main" id="{BF75F646-19BF-4436-97C0-BE3EBEEF941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0" name="Rectangle 33">
              <a:extLst>
                <a:ext uri="{FF2B5EF4-FFF2-40B4-BE49-F238E27FC236}">
                  <a16:creationId xmlns:a16="http://schemas.microsoft.com/office/drawing/2014/main" id="{222B076E-642A-4E93-8143-3A8D8897532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41" name="Freeform 34">
              <a:extLst>
                <a:ext uri="{FF2B5EF4-FFF2-40B4-BE49-F238E27FC236}">
                  <a16:creationId xmlns:a16="http://schemas.microsoft.com/office/drawing/2014/main" id="{569DC54F-1DCD-40F9-B756-A79C3170C2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2" name="Freeform 35">
              <a:extLst>
                <a:ext uri="{FF2B5EF4-FFF2-40B4-BE49-F238E27FC236}">
                  <a16:creationId xmlns:a16="http://schemas.microsoft.com/office/drawing/2014/main" id="{D6F49EF9-430E-4A1B-9A18-6C247E71E6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3" name="Freeform 36">
              <a:extLst>
                <a:ext uri="{FF2B5EF4-FFF2-40B4-BE49-F238E27FC236}">
                  <a16:creationId xmlns:a16="http://schemas.microsoft.com/office/drawing/2014/main" id="{C94C2930-C094-4CF9-8449-60C7BAE98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4" name="Freeform 37">
              <a:extLst>
                <a:ext uri="{FF2B5EF4-FFF2-40B4-BE49-F238E27FC236}">
                  <a16:creationId xmlns:a16="http://schemas.microsoft.com/office/drawing/2014/main" id="{B4FF864C-97F2-40BD-95D1-E47527BCB2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5" name="Freeform 38">
              <a:extLst>
                <a:ext uri="{FF2B5EF4-FFF2-40B4-BE49-F238E27FC236}">
                  <a16:creationId xmlns:a16="http://schemas.microsoft.com/office/drawing/2014/main" id="{E8804833-F6BB-4F88-BA24-F59429C71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6" name="Freeform 39">
              <a:extLst>
                <a:ext uri="{FF2B5EF4-FFF2-40B4-BE49-F238E27FC236}">
                  <a16:creationId xmlns:a16="http://schemas.microsoft.com/office/drawing/2014/main" id="{29A4A3B0-4E15-432A-92DB-7B9E5760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7" name="Freeform 40">
              <a:extLst>
                <a:ext uri="{FF2B5EF4-FFF2-40B4-BE49-F238E27FC236}">
                  <a16:creationId xmlns:a16="http://schemas.microsoft.com/office/drawing/2014/main" id="{3CAB34B1-2BFA-44A9-AC3E-D300B30B75A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8" name="Freeform 41">
              <a:extLst>
                <a:ext uri="{FF2B5EF4-FFF2-40B4-BE49-F238E27FC236}">
                  <a16:creationId xmlns:a16="http://schemas.microsoft.com/office/drawing/2014/main" id="{F92527C9-EADB-4C47-BA6A-E70AC9FEC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9" name="Freeform 42">
              <a:extLst>
                <a:ext uri="{FF2B5EF4-FFF2-40B4-BE49-F238E27FC236}">
                  <a16:creationId xmlns:a16="http://schemas.microsoft.com/office/drawing/2014/main" id="{B9808241-C113-44CB-810B-CCBA189552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0" name="Freeform 43">
              <a:extLst>
                <a:ext uri="{FF2B5EF4-FFF2-40B4-BE49-F238E27FC236}">
                  <a16:creationId xmlns:a16="http://schemas.microsoft.com/office/drawing/2014/main" id="{67AEC938-B302-4DA0-9A63-39F2BC34A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1" name="Freeform 44">
              <a:extLst>
                <a:ext uri="{FF2B5EF4-FFF2-40B4-BE49-F238E27FC236}">
                  <a16:creationId xmlns:a16="http://schemas.microsoft.com/office/drawing/2014/main" id="{4A1D4FCF-06B8-4AD3-A750-2B6C298C2E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2" name="Rectangle 45">
              <a:extLst>
                <a:ext uri="{FF2B5EF4-FFF2-40B4-BE49-F238E27FC236}">
                  <a16:creationId xmlns:a16="http://schemas.microsoft.com/office/drawing/2014/main" id="{B99F5A7E-1A7F-43C2-AC7A-A1B877D0ADE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53" name="Freeform 46">
              <a:extLst>
                <a:ext uri="{FF2B5EF4-FFF2-40B4-BE49-F238E27FC236}">
                  <a16:creationId xmlns:a16="http://schemas.microsoft.com/office/drawing/2014/main" id="{5B2DDAA2-7B26-47EF-B7D6-B00B653B36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4" name="Freeform 47">
              <a:extLst>
                <a:ext uri="{FF2B5EF4-FFF2-40B4-BE49-F238E27FC236}">
                  <a16:creationId xmlns:a16="http://schemas.microsoft.com/office/drawing/2014/main" id="{7050BAA0-A0C9-4670-B76F-CC87679BC8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5" name="Freeform 48">
              <a:extLst>
                <a:ext uri="{FF2B5EF4-FFF2-40B4-BE49-F238E27FC236}">
                  <a16:creationId xmlns:a16="http://schemas.microsoft.com/office/drawing/2014/main" id="{296F765D-D9A6-4D73-88D8-0DCC5012BF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6" name="Freeform 49">
              <a:extLst>
                <a:ext uri="{FF2B5EF4-FFF2-40B4-BE49-F238E27FC236}">
                  <a16:creationId xmlns:a16="http://schemas.microsoft.com/office/drawing/2014/main" id="{30C0F78F-AC50-4DFA-B5A8-A68422EC0B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7" name="Freeform 50">
              <a:extLst>
                <a:ext uri="{FF2B5EF4-FFF2-40B4-BE49-F238E27FC236}">
                  <a16:creationId xmlns:a16="http://schemas.microsoft.com/office/drawing/2014/main" id="{E8AD708C-6C0A-458D-A623-7669B91786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8" name="Freeform 51">
              <a:extLst>
                <a:ext uri="{FF2B5EF4-FFF2-40B4-BE49-F238E27FC236}">
                  <a16:creationId xmlns:a16="http://schemas.microsoft.com/office/drawing/2014/main" id="{2F29497E-2528-4481-99BB-8336C16E41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9" name="Freeform 52">
              <a:extLst>
                <a:ext uri="{FF2B5EF4-FFF2-40B4-BE49-F238E27FC236}">
                  <a16:creationId xmlns:a16="http://schemas.microsoft.com/office/drawing/2014/main" id="{30DD109A-0A1F-4554-A865-B1062C525D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0" name="Freeform 53">
              <a:extLst>
                <a:ext uri="{FF2B5EF4-FFF2-40B4-BE49-F238E27FC236}">
                  <a16:creationId xmlns:a16="http://schemas.microsoft.com/office/drawing/2014/main" id="{39A1957F-65F0-4D6E-9F75-09614FFAC4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1" name="Freeform 54">
              <a:extLst>
                <a:ext uri="{FF2B5EF4-FFF2-40B4-BE49-F238E27FC236}">
                  <a16:creationId xmlns:a16="http://schemas.microsoft.com/office/drawing/2014/main" id="{B4F4BB93-11B2-400C-9549-C7FB7BF711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2" name="Freeform 55">
              <a:extLst>
                <a:ext uri="{FF2B5EF4-FFF2-40B4-BE49-F238E27FC236}">
                  <a16:creationId xmlns:a16="http://schemas.microsoft.com/office/drawing/2014/main" id="{04B086A3-C06F-4862-A8A0-DB01FF3DD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3" name="Freeform 56">
              <a:extLst>
                <a:ext uri="{FF2B5EF4-FFF2-40B4-BE49-F238E27FC236}">
                  <a16:creationId xmlns:a16="http://schemas.microsoft.com/office/drawing/2014/main" id="{9202F0E1-86CF-4652-AA29-E284146476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4" name="Freeform 57">
              <a:extLst>
                <a:ext uri="{FF2B5EF4-FFF2-40B4-BE49-F238E27FC236}">
                  <a16:creationId xmlns:a16="http://schemas.microsoft.com/office/drawing/2014/main" id="{8887D0AB-0624-47E1-906E-6686FA7DE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5" name="Freeform 58">
              <a:extLst>
                <a:ext uri="{FF2B5EF4-FFF2-40B4-BE49-F238E27FC236}">
                  <a16:creationId xmlns:a16="http://schemas.microsoft.com/office/drawing/2014/main" id="{F54439EF-914B-4744-A1D7-FBD89813CB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grpSp>
        <p:nvGrpSpPr>
          <p:cNvPr id="139" name="Group 66">
            <a:extLst>
              <a:ext uri="{FF2B5EF4-FFF2-40B4-BE49-F238E27FC236}">
                <a16:creationId xmlns:a16="http://schemas.microsoft.com/office/drawing/2014/main" id="{AC7171C6-EA46-47D6-AAE3-DD4CA0393C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68" name="Rectangle 67">
              <a:extLst>
                <a:ext uri="{FF2B5EF4-FFF2-40B4-BE49-F238E27FC236}">
                  <a16:creationId xmlns:a16="http://schemas.microsoft.com/office/drawing/2014/main" id="{56099417-50E6-4D31-B3BC-8ECCF737FE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9" name="Picture 2">
              <a:extLst>
                <a:ext uri="{FF2B5EF4-FFF2-40B4-BE49-F238E27FC236}">
                  <a16:creationId xmlns:a16="http://schemas.microsoft.com/office/drawing/2014/main" id="{5641C704-94B4-4083-8565-C79289F6FEF3}"/>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כותרת 1">
            <a:extLst>
              <a:ext uri="{FF2B5EF4-FFF2-40B4-BE49-F238E27FC236}">
                <a16:creationId xmlns:a16="http://schemas.microsoft.com/office/drawing/2014/main" id="{B70C2A15-C916-472E-85FB-7FE53210FD58}"/>
              </a:ext>
            </a:extLst>
          </p:cNvPr>
          <p:cNvSpPr>
            <a:spLocks noGrp="1"/>
          </p:cNvSpPr>
          <p:nvPr>
            <p:ph type="title"/>
          </p:nvPr>
        </p:nvSpPr>
        <p:spPr>
          <a:xfrm>
            <a:off x="7914894" y="1122362"/>
            <a:ext cx="3156229" cy="3990975"/>
          </a:xfrm>
        </p:spPr>
        <p:txBody>
          <a:bodyPr vert="horz" lIns="91440" tIns="45720" rIns="91440" bIns="45720" rtlCol="0" anchor="b">
            <a:normAutofit fontScale="90000"/>
          </a:bodyPr>
          <a:lstStyle/>
          <a:p>
            <a:pPr marL="571500" indent="-571500">
              <a:buFont typeface="Arial" panose="020B0604020202020204" pitchFamily="34" charset="0"/>
              <a:buChar char="•"/>
            </a:pPr>
            <a:r>
              <a:rPr lang="he-IL" sz="4400" dirty="0">
                <a:latin typeface="Calibri Light" panose="020F0302020204030204" pitchFamily="34" charset="0"/>
                <a:cs typeface="Calibri Light" panose="020F0302020204030204" pitchFamily="34" charset="0"/>
              </a:rPr>
              <a:t>יוני 1946 </a:t>
            </a:r>
            <a:br>
              <a:rPr lang="he-IL" sz="4400" dirty="0">
                <a:latin typeface="Calibri Light" panose="020F0302020204030204" pitchFamily="34" charset="0"/>
                <a:cs typeface="Calibri Light" panose="020F0302020204030204" pitchFamily="34" charset="0"/>
              </a:rPr>
            </a:br>
            <a:r>
              <a:rPr lang="he-IL" sz="4400" dirty="0">
                <a:latin typeface="Calibri Light" panose="020F0302020204030204" pitchFamily="34" charset="0"/>
                <a:cs typeface="Calibri Light" panose="020F0302020204030204" pitchFamily="34" charset="0"/>
              </a:rPr>
              <a:t>חדר האוכל של ארגון </a:t>
            </a:r>
            <a:r>
              <a:rPr lang="he-IL" sz="4400" dirty="0" err="1">
                <a:latin typeface="Calibri Light" panose="020F0302020204030204" pitchFamily="34" charset="0"/>
                <a:cs typeface="Calibri Light" panose="020F0302020204030204" pitchFamily="34" charset="0"/>
              </a:rPr>
              <a:t>וודג'ווד</a:t>
            </a:r>
            <a:r>
              <a:rPr lang="he-IL" sz="4400" dirty="0">
                <a:latin typeface="Calibri Light" panose="020F0302020204030204" pitchFamily="34" charset="0"/>
                <a:cs typeface="Calibri Light" panose="020F0302020204030204" pitchFamily="34" charset="0"/>
              </a:rPr>
              <a:t> </a:t>
            </a:r>
            <a:br>
              <a:rPr lang="he-IL" sz="4400" dirty="0">
                <a:latin typeface="Calibri Light" panose="020F0302020204030204" pitchFamily="34" charset="0"/>
                <a:cs typeface="Calibri Light" panose="020F0302020204030204" pitchFamily="34" charset="0"/>
              </a:rPr>
            </a:br>
            <a:r>
              <a:rPr lang="he-IL" sz="4400" dirty="0">
                <a:latin typeface="Calibri Light" panose="020F0302020204030204" pitchFamily="34" charset="0"/>
                <a:cs typeface="Calibri Light" panose="020F0302020204030204" pitchFamily="34" charset="0"/>
              </a:rPr>
              <a:t>משמר הירדן </a:t>
            </a:r>
            <a:br>
              <a:rPr lang="he-IL" dirty="0">
                <a:latin typeface="Calibri Light" panose="020F0302020204030204" pitchFamily="34" charset="0"/>
                <a:cs typeface="Calibri Light" panose="020F0302020204030204" pitchFamily="34" charset="0"/>
              </a:rPr>
            </a:br>
            <a:endParaRPr lang="en-US" sz="3200" dirty="0">
              <a:latin typeface="Calibri Light" panose="020F0302020204030204" pitchFamily="34" charset="0"/>
              <a:cs typeface="Calibri Light" panose="020F0302020204030204" pitchFamily="34" charset="0"/>
            </a:endParaRPr>
          </a:p>
        </p:txBody>
      </p:sp>
      <p:grpSp>
        <p:nvGrpSpPr>
          <p:cNvPr id="140" name="Group 70">
            <a:extLst>
              <a:ext uri="{FF2B5EF4-FFF2-40B4-BE49-F238E27FC236}">
                <a16:creationId xmlns:a16="http://schemas.microsoft.com/office/drawing/2014/main" id="{1A7C43DF-6C62-45B8-95AA-FD5810A866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72" name="Rectangle 5">
              <a:extLst>
                <a:ext uri="{FF2B5EF4-FFF2-40B4-BE49-F238E27FC236}">
                  <a16:creationId xmlns:a16="http://schemas.microsoft.com/office/drawing/2014/main" id="{BDEB9B3F-C225-43E6-9726-04AF9C1A53C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73" name="Freeform 6">
              <a:extLst>
                <a:ext uri="{FF2B5EF4-FFF2-40B4-BE49-F238E27FC236}">
                  <a16:creationId xmlns:a16="http://schemas.microsoft.com/office/drawing/2014/main" id="{4E61800F-DF6F-43CD-8C12-45DB0ED568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4" name="Freeform 7">
              <a:extLst>
                <a:ext uri="{FF2B5EF4-FFF2-40B4-BE49-F238E27FC236}">
                  <a16:creationId xmlns:a16="http://schemas.microsoft.com/office/drawing/2014/main" id="{D183EED0-F5DA-44B0-9457-5D40010DA4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5" name="Rectangle 8">
              <a:extLst>
                <a:ext uri="{FF2B5EF4-FFF2-40B4-BE49-F238E27FC236}">
                  <a16:creationId xmlns:a16="http://schemas.microsoft.com/office/drawing/2014/main" id="{FDC5A0D4-B99A-485A-89FF-84497456833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76" name="Freeform 9">
              <a:extLst>
                <a:ext uri="{FF2B5EF4-FFF2-40B4-BE49-F238E27FC236}">
                  <a16:creationId xmlns:a16="http://schemas.microsoft.com/office/drawing/2014/main" id="{0FE319C8-F4B9-4442-BD90-0519E429A8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7" name="Freeform 10">
              <a:extLst>
                <a:ext uri="{FF2B5EF4-FFF2-40B4-BE49-F238E27FC236}">
                  <a16:creationId xmlns:a16="http://schemas.microsoft.com/office/drawing/2014/main" id="{3BB8B11B-3B31-4AFA-8E9F-1A34B6D091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8" name="Freeform 11">
              <a:extLst>
                <a:ext uri="{FF2B5EF4-FFF2-40B4-BE49-F238E27FC236}">
                  <a16:creationId xmlns:a16="http://schemas.microsoft.com/office/drawing/2014/main" id="{539DB9EB-8B31-4642-A442-7EDEF64FDC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9" name="Freeform 12">
              <a:extLst>
                <a:ext uri="{FF2B5EF4-FFF2-40B4-BE49-F238E27FC236}">
                  <a16:creationId xmlns:a16="http://schemas.microsoft.com/office/drawing/2014/main" id="{F39533B1-CCEC-4EF1-829E-718CC4E93E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0" name="Freeform 13">
              <a:extLst>
                <a:ext uri="{FF2B5EF4-FFF2-40B4-BE49-F238E27FC236}">
                  <a16:creationId xmlns:a16="http://schemas.microsoft.com/office/drawing/2014/main" id="{48712762-A8E5-45A2-B60F-3DA82DFC9B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1" name="Freeform 14">
              <a:extLst>
                <a:ext uri="{FF2B5EF4-FFF2-40B4-BE49-F238E27FC236}">
                  <a16:creationId xmlns:a16="http://schemas.microsoft.com/office/drawing/2014/main" id="{94B12164-83B1-49AC-9C1F-340008C18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2" name="Freeform 15">
              <a:extLst>
                <a:ext uri="{FF2B5EF4-FFF2-40B4-BE49-F238E27FC236}">
                  <a16:creationId xmlns:a16="http://schemas.microsoft.com/office/drawing/2014/main" id="{C7DFAE75-1B9F-4753-8FA6-2B5ABD5E9D8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3" name="Freeform 16">
              <a:extLst>
                <a:ext uri="{FF2B5EF4-FFF2-40B4-BE49-F238E27FC236}">
                  <a16:creationId xmlns:a16="http://schemas.microsoft.com/office/drawing/2014/main" id="{49E7D20F-0504-4E85-8FD8-691101FDC6E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4" name="Freeform 17">
              <a:extLst>
                <a:ext uri="{FF2B5EF4-FFF2-40B4-BE49-F238E27FC236}">
                  <a16:creationId xmlns:a16="http://schemas.microsoft.com/office/drawing/2014/main" id="{B14F755D-AF63-4D99-8291-03149E5FE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5" name="Freeform 18">
              <a:extLst>
                <a:ext uri="{FF2B5EF4-FFF2-40B4-BE49-F238E27FC236}">
                  <a16:creationId xmlns:a16="http://schemas.microsoft.com/office/drawing/2014/main" id="{33C0DFAF-5A4B-420B-95DE-0D2C04AA34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6" name="Freeform 19">
              <a:extLst>
                <a:ext uri="{FF2B5EF4-FFF2-40B4-BE49-F238E27FC236}">
                  <a16:creationId xmlns:a16="http://schemas.microsoft.com/office/drawing/2014/main" id="{96F54509-CFB7-4AF8-A899-904CC72CCE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7" name="Freeform 20">
              <a:extLst>
                <a:ext uri="{FF2B5EF4-FFF2-40B4-BE49-F238E27FC236}">
                  <a16:creationId xmlns:a16="http://schemas.microsoft.com/office/drawing/2014/main" id="{384A2F41-8978-49E0-A927-D58750662E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8" name="Freeform 21">
              <a:extLst>
                <a:ext uri="{FF2B5EF4-FFF2-40B4-BE49-F238E27FC236}">
                  <a16:creationId xmlns:a16="http://schemas.microsoft.com/office/drawing/2014/main" id="{07930ABC-E4F5-4079-A7FF-76DE9E787C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9" name="Freeform 22">
              <a:extLst>
                <a:ext uri="{FF2B5EF4-FFF2-40B4-BE49-F238E27FC236}">
                  <a16:creationId xmlns:a16="http://schemas.microsoft.com/office/drawing/2014/main" id="{FCD3C4A5-587C-432B-8F18-FA9EBEAF8A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0" name="Freeform 23">
              <a:extLst>
                <a:ext uri="{FF2B5EF4-FFF2-40B4-BE49-F238E27FC236}">
                  <a16:creationId xmlns:a16="http://schemas.microsoft.com/office/drawing/2014/main" id="{5F2BDFA3-A67E-4401-AA87-900456BFA3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1" name="Freeform 24">
              <a:extLst>
                <a:ext uri="{FF2B5EF4-FFF2-40B4-BE49-F238E27FC236}">
                  <a16:creationId xmlns:a16="http://schemas.microsoft.com/office/drawing/2014/main" id="{DFC87E89-90EB-42B2-BA68-CFC0EDA9BC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2" name="Freeform 25">
              <a:extLst>
                <a:ext uri="{FF2B5EF4-FFF2-40B4-BE49-F238E27FC236}">
                  <a16:creationId xmlns:a16="http://schemas.microsoft.com/office/drawing/2014/main" id="{826316A2-CD38-417D-9E5D-7E2C4E46E3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3" name="Freeform 26">
              <a:extLst>
                <a:ext uri="{FF2B5EF4-FFF2-40B4-BE49-F238E27FC236}">
                  <a16:creationId xmlns:a16="http://schemas.microsoft.com/office/drawing/2014/main" id="{20EA31E1-79BA-4721-9993-BB4313D3DB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4" name="Freeform 27">
              <a:extLst>
                <a:ext uri="{FF2B5EF4-FFF2-40B4-BE49-F238E27FC236}">
                  <a16:creationId xmlns:a16="http://schemas.microsoft.com/office/drawing/2014/main" id="{33BAEAF8-89EF-47F7-9AF4-42BF388D5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1" name="Freeform 28">
              <a:extLst>
                <a:ext uri="{FF2B5EF4-FFF2-40B4-BE49-F238E27FC236}">
                  <a16:creationId xmlns:a16="http://schemas.microsoft.com/office/drawing/2014/main" id="{89190398-1BB4-4DF2-ACA4-34008058F9A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6" name="Freeform 29">
              <a:extLst>
                <a:ext uri="{FF2B5EF4-FFF2-40B4-BE49-F238E27FC236}">
                  <a16:creationId xmlns:a16="http://schemas.microsoft.com/office/drawing/2014/main" id="{B6D40144-76DD-412F-87BD-7FB91D6F4D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7" name="Freeform 30">
              <a:extLst>
                <a:ext uri="{FF2B5EF4-FFF2-40B4-BE49-F238E27FC236}">
                  <a16:creationId xmlns:a16="http://schemas.microsoft.com/office/drawing/2014/main" id="{F97B6EF2-BF6F-4EF1-8E14-6EFDDAF9DF6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8" name="Freeform 31">
              <a:extLst>
                <a:ext uri="{FF2B5EF4-FFF2-40B4-BE49-F238E27FC236}">
                  <a16:creationId xmlns:a16="http://schemas.microsoft.com/office/drawing/2014/main" id="{0CEBC145-3BEC-40B8-9019-B499D5CA4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9" name="Freeform 32">
              <a:extLst>
                <a:ext uri="{FF2B5EF4-FFF2-40B4-BE49-F238E27FC236}">
                  <a16:creationId xmlns:a16="http://schemas.microsoft.com/office/drawing/2014/main" id="{C005CE09-5CB1-4149-930C-0D4EEA9A4B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0" name="Rectangle 33">
              <a:extLst>
                <a:ext uri="{FF2B5EF4-FFF2-40B4-BE49-F238E27FC236}">
                  <a16:creationId xmlns:a16="http://schemas.microsoft.com/office/drawing/2014/main" id="{F08D8FC9-82D6-4D11-AB57-BF732BA2E12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01" name="Freeform 34">
              <a:extLst>
                <a:ext uri="{FF2B5EF4-FFF2-40B4-BE49-F238E27FC236}">
                  <a16:creationId xmlns:a16="http://schemas.microsoft.com/office/drawing/2014/main" id="{D3850C8D-959A-46CA-9EDA-4950BAF2D6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2" name="Freeform 35">
              <a:extLst>
                <a:ext uri="{FF2B5EF4-FFF2-40B4-BE49-F238E27FC236}">
                  <a16:creationId xmlns:a16="http://schemas.microsoft.com/office/drawing/2014/main" id="{824AD5DC-310B-45F8-B702-5D73B04DC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3" name="Freeform 36">
              <a:extLst>
                <a:ext uri="{FF2B5EF4-FFF2-40B4-BE49-F238E27FC236}">
                  <a16:creationId xmlns:a16="http://schemas.microsoft.com/office/drawing/2014/main" id="{B03C1129-4F01-49CF-A5D4-DCFE93B8B7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4" name="Freeform 37">
              <a:extLst>
                <a:ext uri="{FF2B5EF4-FFF2-40B4-BE49-F238E27FC236}">
                  <a16:creationId xmlns:a16="http://schemas.microsoft.com/office/drawing/2014/main" id="{E6C5106F-7014-4FF8-B0FC-8DD63E2A573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5" name="Freeform 38">
              <a:extLst>
                <a:ext uri="{FF2B5EF4-FFF2-40B4-BE49-F238E27FC236}">
                  <a16:creationId xmlns:a16="http://schemas.microsoft.com/office/drawing/2014/main" id="{4BCE0F7C-0E64-458B-9353-848556B20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6" name="Freeform 39">
              <a:extLst>
                <a:ext uri="{FF2B5EF4-FFF2-40B4-BE49-F238E27FC236}">
                  <a16:creationId xmlns:a16="http://schemas.microsoft.com/office/drawing/2014/main" id="{58D5D6FC-E890-4423-BB31-81F3D444E6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7" name="Freeform 40">
              <a:extLst>
                <a:ext uri="{FF2B5EF4-FFF2-40B4-BE49-F238E27FC236}">
                  <a16:creationId xmlns:a16="http://schemas.microsoft.com/office/drawing/2014/main" id="{347E3C13-5CA8-4EE5-BB16-81C50F72D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8" name="Freeform 41">
              <a:extLst>
                <a:ext uri="{FF2B5EF4-FFF2-40B4-BE49-F238E27FC236}">
                  <a16:creationId xmlns:a16="http://schemas.microsoft.com/office/drawing/2014/main" id="{9037BA39-8C16-4305-9205-874625968D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9" name="Freeform 42">
              <a:extLst>
                <a:ext uri="{FF2B5EF4-FFF2-40B4-BE49-F238E27FC236}">
                  <a16:creationId xmlns:a16="http://schemas.microsoft.com/office/drawing/2014/main" id="{02601F0F-E0E0-4A6F-9487-9B5DC0FC60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0" name="Freeform 43">
              <a:extLst>
                <a:ext uri="{FF2B5EF4-FFF2-40B4-BE49-F238E27FC236}">
                  <a16:creationId xmlns:a16="http://schemas.microsoft.com/office/drawing/2014/main" id="{8F0015F8-47CE-4D19-8F29-525DE7CECF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1" name="Freeform 44">
              <a:extLst>
                <a:ext uri="{FF2B5EF4-FFF2-40B4-BE49-F238E27FC236}">
                  <a16:creationId xmlns:a16="http://schemas.microsoft.com/office/drawing/2014/main" id="{461CFAD1-B826-42C6-9A20-77DA27D045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2" name="Rectangle 45">
              <a:extLst>
                <a:ext uri="{FF2B5EF4-FFF2-40B4-BE49-F238E27FC236}">
                  <a16:creationId xmlns:a16="http://schemas.microsoft.com/office/drawing/2014/main" id="{5C0DBEF4-5974-4FF8-8043-517C2178F6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13" name="Freeform 46">
              <a:extLst>
                <a:ext uri="{FF2B5EF4-FFF2-40B4-BE49-F238E27FC236}">
                  <a16:creationId xmlns:a16="http://schemas.microsoft.com/office/drawing/2014/main" id="{C44AD8A0-5AAD-40E0-9382-4BB7CD3C5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4" name="Freeform 47">
              <a:extLst>
                <a:ext uri="{FF2B5EF4-FFF2-40B4-BE49-F238E27FC236}">
                  <a16:creationId xmlns:a16="http://schemas.microsoft.com/office/drawing/2014/main" id="{E69E7E91-7D80-4053-B776-390644F6A2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5" name="Freeform 48">
              <a:extLst>
                <a:ext uri="{FF2B5EF4-FFF2-40B4-BE49-F238E27FC236}">
                  <a16:creationId xmlns:a16="http://schemas.microsoft.com/office/drawing/2014/main" id="{9DCDCA0D-7DF0-458A-9F44-E279F8E4DF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6" name="Freeform 49">
              <a:extLst>
                <a:ext uri="{FF2B5EF4-FFF2-40B4-BE49-F238E27FC236}">
                  <a16:creationId xmlns:a16="http://schemas.microsoft.com/office/drawing/2014/main" id="{F5915D4C-1A03-4B6E-A0B7-F37365BDC5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7" name="Freeform 50">
              <a:extLst>
                <a:ext uri="{FF2B5EF4-FFF2-40B4-BE49-F238E27FC236}">
                  <a16:creationId xmlns:a16="http://schemas.microsoft.com/office/drawing/2014/main" id="{6014BA40-1928-40CA-9AF1-66DC3D8D4F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8" name="Freeform 51">
              <a:extLst>
                <a:ext uri="{FF2B5EF4-FFF2-40B4-BE49-F238E27FC236}">
                  <a16:creationId xmlns:a16="http://schemas.microsoft.com/office/drawing/2014/main" id="{13C62284-3A4A-4D9B-A961-560CEEC69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9" name="Freeform 52">
              <a:extLst>
                <a:ext uri="{FF2B5EF4-FFF2-40B4-BE49-F238E27FC236}">
                  <a16:creationId xmlns:a16="http://schemas.microsoft.com/office/drawing/2014/main" id="{455348FF-DF1A-4EEC-ADF1-6902F64BD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0" name="Freeform 53">
              <a:extLst>
                <a:ext uri="{FF2B5EF4-FFF2-40B4-BE49-F238E27FC236}">
                  <a16:creationId xmlns:a16="http://schemas.microsoft.com/office/drawing/2014/main" id="{4ABA1C18-42D0-449B-9906-A9CADF63B3A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1" name="Freeform 54">
              <a:extLst>
                <a:ext uri="{FF2B5EF4-FFF2-40B4-BE49-F238E27FC236}">
                  <a16:creationId xmlns:a16="http://schemas.microsoft.com/office/drawing/2014/main" id="{96A7F1AE-6B77-4E76-96FB-0E77DD668E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2" name="Freeform 55">
              <a:extLst>
                <a:ext uri="{FF2B5EF4-FFF2-40B4-BE49-F238E27FC236}">
                  <a16:creationId xmlns:a16="http://schemas.microsoft.com/office/drawing/2014/main" id="{88F9C65E-66A1-4E52-BB44-725429B73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3" name="Freeform 56">
              <a:extLst>
                <a:ext uri="{FF2B5EF4-FFF2-40B4-BE49-F238E27FC236}">
                  <a16:creationId xmlns:a16="http://schemas.microsoft.com/office/drawing/2014/main" id="{903B539B-47B8-404F-B2D8-440E7A63CE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4" name="Freeform 57">
              <a:extLst>
                <a:ext uri="{FF2B5EF4-FFF2-40B4-BE49-F238E27FC236}">
                  <a16:creationId xmlns:a16="http://schemas.microsoft.com/office/drawing/2014/main" id="{E307E88A-4532-4AF5-9DD7-AC651A023D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5" name="Freeform 58">
              <a:extLst>
                <a:ext uri="{FF2B5EF4-FFF2-40B4-BE49-F238E27FC236}">
                  <a16:creationId xmlns:a16="http://schemas.microsoft.com/office/drawing/2014/main" id="{FBBB7833-3456-45AD-ADCE-FE8DA87739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grpSp>
        <p:nvGrpSpPr>
          <p:cNvPr id="127" name="Group 126">
            <a:extLst>
              <a:ext uri="{FF2B5EF4-FFF2-40B4-BE49-F238E27FC236}">
                <a16:creationId xmlns:a16="http://schemas.microsoft.com/office/drawing/2014/main" id="{D0D26923-EE65-4E57-B679-61B80FBCAA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28" name="Freeform 32">
              <a:extLst>
                <a:ext uri="{FF2B5EF4-FFF2-40B4-BE49-F238E27FC236}">
                  <a16:creationId xmlns:a16="http://schemas.microsoft.com/office/drawing/2014/main" id="{CCFEB195-EB36-44FF-8797-E3560DB15A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9" name="Freeform 33">
              <a:extLst>
                <a:ext uri="{FF2B5EF4-FFF2-40B4-BE49-F238E27FC236}">
                  <a16:creationId xmlns:a16="http://schemas.microsoft.com/office/drawing/2014/main" id="{F9DFB3B4-CAB4-464D-B98E-B1D631F83B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0" name="Freeform 34">
              <a:extLst>
                <a:ext uri="{FF2B5EF4-FFF2-40B4-BE49-F238E27FC236}">
                  <a16:creationId xmlns:a16="http://schemas.microsoft.com/office/drawing/2014/main" id="{AF9C413E-250B-480A-95EF-7530544E1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1" name="Freeform 35">
              <a:extLst>
                <a:ext uri="{FF2B5EF4-FFF2-40B4-BE49-F238E27FC236}">
                  <a16:creationId xmlns:a16="http://schemas.microsoft.com/office/drawing/2014/main" id="{835624A6-4E96-4687-BA1D-79877D44D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2" name="Freeform 36">
              <a:extLst>
                <a:ext uri="{FF2B5EF4-FFF2-40B4-BE49-F238E27FC236}">
                  <a16:creationId xmlns:a16="http://schemas.microsoft.com/office/drawing/2014/main" id="{9FDC4B4C-B72D-4BF9-802F-8936D2BA3F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3" name="Freeform 37">
              <a:extLst>
                <a:ext uri="{FF2B5EF4-FFF2-40B4-BE49-F238E27FC236}">
                  <a16:creationId xmlns:a16="http://schemas.microsoft.com/office/drawing/2014/main" id="{EA39328B-6796-4B68-AC37-D15A58FD2A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4" name="Freeform 38">
              <a:extLst>
                <a:ext uri="{FF2B5EF4-FFF2-40B4-BE49-F238E27FC236}">
                  <a16:creationId xmlns:a16="http://schemas.microsoft.com/office/drawing/2014/main" id="{E183C829-3FB7-4A3A-BA25-4808539953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5" name="Freeform 39">
              <a:extLst>
                <a:ext uri="{FF2B5EF4-FFF2-40B4-BE49-F238E27FC236}">
                  <a16:creationId xmlns:a16="http://schemas.microsoft.com/office/drawing/2014/main" id="{3432DC05-0F64-445E-9A04-28F38C3181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6" name="Freeform 40">
              <a:extLst>
                <a:ext uri="{FF2B5EF4-FFF2-40B4-BE49-F238E27FC236}">
                  <a16:creationId xmlns:a16="http://schemas.microsoft.com/office/drawing/2014/main" id="{84B73A47-61BF-41AA-88B2-8E886FE76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7" name="Rectangle 41">
              <a:extLst>
                <a:ext uri="{FF2B5EF4-FFF2-40B4-BE49-F238E27FC236}">
                  <a16:creationId xmlns:a16="http://schemas.microsoft.com/office/drawing/2014/main" id="{1598D14B-84D4-4984-9F52-076847DF34D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grpSp>
      <p:pic>
        <p:nvPicPr>
          <p:cNvPr id="4" name="מציין מיקום תוכן 6">
            <a:extLst>
              <a:ext uri="{FF2B5EF4-FFF2-40B4-BE49-F238E27FC236}">
                <a16:creationId xmlns:a16="http://schemas.microsoft.com/office/drawing/2014/main" id="{1A621F63-E9C8-4F61-BBEE-611ADB315154}"/>
              </a:ext>
            </a:extLst>
          </p:cNvPr>
          <p:cNvPicPr>
            <a:picLocks noChangeAspect="1"/>
          </p:cNvPicPr>
          <p:nvPr/>
        </p:nvPicPr>
        <p:blipFill rotWithShape="1">
          <a:blip r:embed="rId4">
            <a:extLst>
              <a:ext uri="{28A0092B-C50C-407E-A947-70E740481C1C}">
                <a14:useLocalDpi xmlns:a14="http://schemas.microsoft.com/office/drawing/2010/main" val="0"/>
              </a:ext>
            </a:extLst>
          </a:blip>
          <a:srcRect t="9269" r="-2" b="-2"/>
          <a:stretch/>
        </p:blipFill>
        <p:spPr>
          <a:xfrm>
            <a:off x="-5597" y="10"/>
            <a:ext cx="7558541" cy="6857990"/>
          </a:xfrm>
          <a:prstGeom prst="rect">
            <a:avLst/>
          </a:prstGeom>
        </p:spPr>
      </p:pic>
    </p:spTree>
    <p:extLst>
      <p:ext uri="{BB962C8B-B14F-4D97-AF65-F5344CB8AC3E}">
        <p14:creationId xmlns:p14="http://schemas.microsoft.com/office/powerpoint/2010/main" val="1398674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5FE07634-A83A-4681-9C1D-BC0775F9D2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3" name="Rectangle 12">
              <a:extLst>
                <a:ext uri="{FF2B5EF4-FFF2-40B4-BE49-F238E27FC236}">
                  <a16:creationId xmlns:a16="http://schemas.microsoft.com/office/drawing/2014/main" id="{BF62976A-266E-4650-88F2-C16130F3D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88D9B99B-59C2-481A-A948-F87920A7FE5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כותרת 1">
            <a:extLst>
              <a:ext uri="{FF2B5EF4-FFF2-40B4-BE49-F238E27FC236}">
                <a16:creationId xmlns:a16="http://schemas.microsoft.com/office/drawing/2014/main" id="{39210B2C-F276-49BD-AF4D-5DB54112A1C0}"/>
              </a:ext>
            </a:extLst>
          </p:cNvPr>
          <p:cNvSpPr>
            <a:spLocks noGrp="1"/>
          </p:cNvSpPr>
          <p:nvPr>
            <p:ph type="title"/>
          </p:nvPr>
        </p:nvSpPr>
        <p:spPr>
          <a:xfrm>
            <a:off x="8168896" y="1554163"/>
            <a:ext cx="3084891" cy="3415770"/>
          </a:xfrm>
        </p:spPr>
        <p:txBody>
          <a:bodyPr>
            <a:normAutofit fontScale="90000"/>
          </a:bodyPr>
          <a:lstStyle/>
          <a:p>
            <a:pPr marL="685800" indent="-685800">
              <a:buFont typeface="Arial" panose="020B0604020202020204" pitchFamily="34" charset="0"/>
              <a:buChar char="•"/>
            </a:pPr>
            <a:r>
              <a:rPr lang="he-IL" sz="4900" dirty="0">
                <a:latin typeface="Calibri Light" panose="020F0302020204030204" pitchFamily="34" charset="0"/>
                <a:cs typeface="Calibri Light" panose="020F0302020204030204" pitchFamily="34" charset="0"/>
              </a:rPr>
              <a:t>עדר הפרות של ארגון </a:t>
            </a:r>
            <a:r>
              <a:rPr lang="he-IL" sz="4900" dirty="0" err="1">
                <a:latin typeface="Calibri Light" panose="020F0302020204030204" pitchFamily="34" charset="0"/>
                <a:cs typeface="Calibri Light" panose="020F0302020204030204" pitchFamily="34" charset="0"/>
              </a:rPr>
              <a:t>וודג'ווד</a:t>
            </a:r>
            <a:r>
              <a:rPr lang="he-IL" sz="4900" dirty="0">
                <a:latin typeface="Calibri Light" panose="020F0302020204030204" pitchFamily="34" charset="0"/>
                <a:cs typeface="Calibri Light" panose="020F0302020204030204" pitchFamily="34" charset="0"/>
              </a:rPr>
              <a:t> – משמר הירדן </a:t>
            </a:r>
            <a:br>
              <a:rPr lang="he-IL" sz="4900" dirty="0">
                <a:latin typeface="Calibri Light" panose="020F0302020204030204" pitchFamily="34" charset="0"/>
                <a:cs typeface="Calibri Light" panose="020F0302020204030204" pitchFamily="34" charset="0"/>
              </a:rPr>
            </a:br>
            <a:r>
              <a:rPr lang="he-IL" sz="4900" dirty="0">
                <a:latin typeface="Calibri Light" panose="020F0302020204030204" pitchFamily="34" charset="0"/>
                <a:cs typeface="Calibri Light" panose="020F0302020204030204" pitchFamily="34" charset="0"/>
              </a:rPr>
              <a:t>צלם: שוורץ </a:t>
            </a:r>
            <a:br>
              <a:rPr lang="he-IL" sz="2500" dirty="0"/>
            </a:br>
            <a:endParaRPr lang="he-IL" sz="2500" dirty="0"/>
          </a:p>
        </p:txBody>
      </p:sp>
      <p:pic>
        <p:nvPicPr>
          <p:cNvPr id="7" name="מציין מיקום תוכן 4">
            <a:extLst>
              <a:ext uri="{FF2B5EF4-FFF2-40B4-BE49-F238E27FC236}">
                <a16:creationId xmlns:a16="http://schemas.microsoft.com/office/drawing/2014/main" id="{21155703-27F1-40A6-8D21-CB2A38F6DCC6}"/>
              </a:ext>
            </a:extLst>
          </p:cNvPr>
          <p:cNvPicPr>
            <a:picLocks noChangeAspect="1"/>
          </p:cNvPicPr>
          <p:nvPr/>
        </p:nvPicPr>
        <p:blipFill rotWithShape="1">
          <a:blip r:embed="rId4">
            <a:extLst>
              <a:ext uri="{28A0092B-C50C-407E-A947-70E740481C1C}">
                <a14:useLocalDpi xmlns:a14="http://schemas.microsoft.com/office/drawing/2010/main" val="0"/>
              </a:ext>
            </a:extLst>
          </a:blip>
          <a:srcRect t="9269" r="-2" b="-2"/>
          <a:stretch/>
        </p:blipFill>
        <p:spPr>
          <a:xfrm>
            <a:off x="-5597" y="10"/>
            <a:ext cx="7558541" cy="6857990"/>
          </a:xfrm>
          <a:prstGeom prst="rect">
            <a:avLst/>
          </a:prstGeom>
        </p:spPr>
      </p:pic>
      <p:grpSp>
        <p:nvGrpSpPr>
          <p:cNvPr id="16" name="Group 15">
            <a:extLst>
              <a:ext uri="{FF2B5EF4-FFF2-40B4-BE49-F238E27FC236}">
                <a16:creationId xmlns:a16="http://schemas.microsoft.com/office/drawing/2014/main" id="{A2E1FE48-FA7B-4262-B922-041542931D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7" name="Rectangle 16">
              <a:extLst>
                <a:ext uri="{FF2B5EF4-FFF2-40B4-BE49-F238E27FC236}">
                  <a16:creationId xmlns:a16="http://schemas.microsoft.com/office/drawing/2014/main" id="{F2E644B1-8F72-4AC4-89F1-EB3A027341E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8" name="Freeform 6">
              <a:extLst>
                <a:ext uri="{FF2B5EF4-FFF2-40B4-BE49-F238E27FC236}">
                  <a16:creationId xmlns:a16="http://schemas.microsoft.com/office/drawing/2014/main" id="{1781B8E8-8A26-4FFB-BE0C-7C0C644F7C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 name="Freeform 7">
              <a:extLst>
                <a:ext uri="{FF2B5EF4-FFF2-40B4-BE49-F238E27FC236}">
                  <a16:creationId xmlns:a16="http://schemas.microsoft.com/office/drawing/2014/main" id="{4109D997-E9DF-4429-A643-3E691E2B70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 name="Rectangle 19">
              <a:extLst>
                <a:ext uri="{FF2B5EF4-FFF2-40B4-BE49-F238E27FC236}">
                  <a16:creationId xmlns:a16="http://schemas.microsoft.com/office/drawing/2014/main" id="{B392695A-F131-4C51-B689-3F4D5B1A2F1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21" name="Freeform 9">
              <a:extLst>
                <a:ext uri="{FF2B5EF4-FFF2-40B4-BE49-F238E27FC236}">
                  <a16:creationId xmlns:a16="http://schemas.microsoft.com/office/drawing/2014/main" id="{8218EC3E-07D0-417A-B0A8-057F825EF7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 name="Freeform 10">
              <a:extLst>
                <a:ext uri="{FF2B5EF4-FFF2-40B4-BE49-F238E27FC236}">
                  <a16:creationId xmlns:a16="http://schemas.microsoft.com/office/drawing/2014/main" id="{B036399E-7675-47B6-A645-242946879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 name="Freeform 11">
              <a:extLst>
                <a:ext uri="{FF2B5EF4-FFF2-40B4-BE49-F238E27FC236}">
                  <a16:creationId xmlns:a16="http://schemas.microsoft.com/office/drawing/2014/main" id="{C44A0438-B8A4-43B3-B17C-B919FCD92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 name="Freeform 12">
              <a:extLst>
                <a:ext uri="{FF2B5EF4-FFF2-40B4-BE49-F238E27FC236}">
                  <a16:creationId xmlns:a16="http://schemas.microsoft.com/office/drawing/2014/main" id="{ABC7257F-6F64-4B81-BDA7-7C232BCBA26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 name="Freeform 13">
              <a:extLst>
                <a:ext uri="{FF2B5EF4-FFF2-40B4-BE49-F238E27FC236}">
                  <a16:creationId xmlns:a16="http://schemas.microsoft.com/office/drawing/2014/main" id="{72DD7E92-F033-480C-A220-63CE422C3A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6" name="Freeform 14">
              <a:extLst>
                <a:ext uri="{FF2B5EF4-FFF2-40B4-BE49-F238E27FC236}">
                  <a16:creationId xmlns:a16="http://schemas.microsoft.com/office/drawing/2014/main" id="{444A9AC9-463E-45E7-A818-13F664F7C0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7" name="Freeform 15">
              <a:extLst>
                <a:ext uri="{FF2B5EF4-FFF2-40B4-BE49-F238E27FC236}">
                  <a16:creationId xmlns:a16="http://schemas.microsoft.com/office/drawing/2014/main" id="{6CCE9BBE-5DE3-4991-80CA-DFEB928673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8" name="Freeform 16">
              <a:extLst>
                <a:ext uri="{FF2B5EF4-FFF2-40B4-BE49-F238E27FC236}">
                  <a16:creationId xmlns:a16="http://schemas.microsoft.com/office/drawing/2014/main" id="{3180F6DF-A13F-491C-BF97-B206E3E7B9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9" name="Freeform 17">
              <a:extLst>
                <a:ext uri="{FF2B5EF4-FFF2-40B4-BE49-F238E27FC236}">
                  <a16:creationId xmlns:a16="http://schemas.microsoft.com/office/drawing/2014/main" id="{CAD0E44C-73C8-42BB-ADA8-2BA6B3082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0" name="Freeform 18">
              <a:extLst>
                <a:ext uri="{FF2B5EF4-FFF2-40B4-BE49-F238E27FC236}">
                  <a16:creationId xmlns:a16="http://schemas.microsoft.com/office/drawing/2014/main" id="{436EC43E-A70D-4E5C-B275-35CA8E93C1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1" name="Freeform 19">
              <a:extLst>
                <a:ext uri="{FF2B5EF4-FFF2-40B4-BE49-F238E27FC236}">
                  <a16:creationId xmlns:a16="http://schemas.microsoft.com/office/drawing/2014/main" id="{ADE7E5B6-2E2A-4F56-9E90-F8613E6D1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2" name="Freeform 20">
              <a:extLst>
                <a:ext uri="{FF2B5EF4-FFF2-40B4-BE49-F238E27FC236}">
                  <a16:creationId xmlns:a16="http://schemas.microsoft.com/office/drawing/2014/main" id="{86B9E49B-AE8D-47E0-BACC-A6D0AC3AB2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3" name="Freeform 21">
              <a:extLst>
                <a:ext uri="{FF2B5EF4-FFF2-40B4-BE49-F238E27FC236}">
                  <a16:creationId xmlns:a16="http://schemas.microsoft.com/office/drawing/2014/main" id="{2EB961AF-CD61-41BA-B0B2-0741A5ED64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4" name="Freeform 22">
              <a:extLst>
                <a:ext uri="{FF2B5EF4-FFF2-40B4-BE49-F238E27FC236}">
                  <a16:creationId xmlns:a16="http://schemas.microsoft.com/office/drawing/2014/main" id="{DC42BDA1-810A-4135-B3B1-B3161D372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5" name="Freeform 23">
              <a:extLst>
                <a:ext uri="{FF2B5EF4-FFF2-40B4-BE49-F238E27FC236}">
                  <a16:creationId xmlns:a16="http://schemas.microsoft.com/office/drawing/2014/main" id="{FA51FCA8-FCF4-4116-8CB2-5C539E37F4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6" name="Freeform 24">
              <a:extLst>
                <a:ext uri="{FF2B5EF4-FFF2-40B4-BE49-F238E27FC236}">
                  <a16:creationId xmlns:a16="http://schemas.microsoft.com/office/drawing/2014/main" id="{F2850A10-CDBC-462A-8CB7-02587468344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7" name="Freeform 25">
              <a:extLst>
                <a:ext uri="{FF2B5EF4-FFF2-40B4-BE49-F238E27FC236}">
                  <a16:creationId xmlns:a16="http://schemas.microsoft.com/office/drawing/2014/main" id="{738A37B9-77C2-4464-BF1F-2AF25A0D29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8" name="Freeform 26">
              <a:extLst>
                <a:ext uri="{FF2B5EF4-FFF2-40B4-BE49-F238E27FC236}">
                  <a16:creationId xmlns:a16="http://schemas.microsoft.com/office/drawing/2014/main" id="{89026C8B-A162-4523-A51B-9F1200BC60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9" name="Freeform 27">
              <a:extLst>
                <a:ext uri="{FF2B5EF4-FFF2-40B4-BE49-F238E27FC236}">
                  <a16:creationId xmlns:a16="http://schemas.microsoft.com/office/drawing/2014/main" id="{5B76BC40-1FA2-477D-B2C2-4763577DB7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0" name="Freeform 28">
              <a:extLst>
                <a:ext uri="{FF2B5EF4-FFF2-40B4-BE49-F238E27FC236}">
                  <a16:creationId xmlns:a16="http://schemas.microsoft.com/office/drawing/2014/main" id="{6BC68EAA-2809-4AE4-80C1-2555CEF73D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1" name="Freeform 29">
              <a:extLst>
                <a:ext uri="{FF2B5EF4-FFF2-40B4-BE49-F238E27FC236}">
                  <a16:creationId xmlns:a16="http://schemas.microsoft.com/office/drawing/2014/main" id="{FE709D1B-0541-4414-9E87-CF7D6918C1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2" name="Freeform 30">
              <a:extLst>
                <a:ext uri="{FF2B5EF4-FFF2-40B4-BE49-F238E27FC236}">
                  <a16:creationId xmlns:a16="http://schemas.microsoft.com/office/drawing/2014/main" id="{33BCB888-11B8-4D01-BCDA-59BBA28DC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3" name="Freeform 31">
              <a:extLst>
                <a:ext uri="{FF2B5EF4-FFF2-40B4-BE49-F238E27FC236}">
                  <a16:creationId xmlns:a16="http://schemas.microsoft.com/office/drawing/2014/main" id="{28E5CE3E-C11A-4CF7-82BF-37D1221D4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4" name="Freeform 32">
              <a:extLst>
                <a:ext uri="{FF2B5EF4-FFF2-40B4-BE49-F238E27FC236}">
                  <a16:creationId xmlns:a16="http://schemas.microsoft.com/office/drawing/2014/main" id="{55284FC3-21FB-4FA7-B695-2D6A9CEF73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5" name="Rectangle 44">
              <a:extLst>
                <a:ext uri="{FF2B5EF4-FFF2-40B4-BE49-F238E27FC236}">
                  <a16:creationId xmlns:a16="http://schemas.microsoft.com/office/drawing/2014/main" id="{13DA6B78-00DE-4E55-9124-EFD72519BB9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46" name="Freeform 34">
              <a:extLst>
                <a:ext uri="{FF2B5EF4-FFF2-40B4-BE49-F238E27FC236}">
                  <a16:creationId xmlns:a16="http://schemas.microsoft.com/office/drawing/2014/main" id="{D4602B0F-2844-48BE-9B4A-0366AC90450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7" name="Freeform 35">
              <a:extLst>
                <a:ext uri="{FF2B5EF4-FFF2-40B4-BE49-F238E27FC236}">
                  <a16:creationId xmlns:a16="http://schemas.microsoft.com/office/drawing/2014/main" id="{E31E05BB-6004-474D-9900-D990378F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8" name="Freeform 36">
              <a:extLst>
                <a:ext uri="{FF2B5EF4-FFF2-40B4-BE49-F238E27FC236}">
                  <a16:creationId xmlns:a16="http://schemas.microsoft.com/office/drawing/2014/main" id="{00BD01ED-F65D-4601-A77D-508E960E09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9" name="Freeform 37">
              <a:extLst>
                <a:ext uri="{FF2B5EF4-FFF2-40B4-BE49-F238E27FC236}">
                  <a16:creationId xmlns:a16="http://schemas.microsoft.com/office/drawing/2014/main" id="{FD307CAE-789C-4E80-B6F1-9858A3ABA3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0" name="Freeform 38">
              <a:extLst>
                <a:ext uri="{FF2B5EF4-FFF2-40B4-BE49-F238E27FC236}">
                  <a16:creationId xmlns:a16="http://schemas.microsoft.com/office/drawing/2014/main" id="{94B97B29-709E-4E24-B2FA-EF84AA12D2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1" name="Freeform 39">
              <a:extLst>
                <a:ext uri="{FF2B5EF4-FFF2-40B4-BE49-F238E27FC236}">
                  <a16:creationId xmlns:a16="http://schemas.microsoft.com/office/drawing/2014/main" id="{C05D52B9-1FA2-4E7C-8229-B09811A90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2" name="Freeform 40">
              <a:extLst>
                <a:ext uri="{FF2B5EF4-FFF2-40B4-BE49-F238E27FC236}">
                  <a16:creationId xmlns:a16="http://schemas.microsoft.com/office/drawing/2014/main" id="{CC0A5575-2FB9-440F-B9A8-E0DDE1C37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3" name="Freeform 41">
              <a:extLst>
                <a:ext uri="{FF2B5EF4-FFF2-40B4-BE49-F238E27FC236}">
                  <a16:creationId xmlns:a16="http://schemas.microsoft.com/office/drawing/2014/main" id="{AFFCC88F-01DF-4DE1-8CD5-88631E3091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4" name="Freeform 42">
              <a:extLst>
                <a:ext uri="{FF2B5EF4-FFF2-40B4-BE49-F238E27FC236}">
                  <a16:creationId xmlns:a16="http://schemas.microsoft.com/office/drawing/2014/main" id="{33EEC40B-E2CD-4BAC-94D6-85B7071422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5" name="Freeform 43">
              <a:extLst>
                <a:ext uri="{FF2B5EF4-FFF2-40B4-BE49-F238E27FC236}">
                  <a16:creationId xmlns:a16="http://schemas.microsoft.com/office/drawing/2014/main" id="{3E0E9643-5C60-4933-BB1B-9A09057E72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6" name="Freeform 44">
              <a:extLst>
                <a:ext uri="{FF2B5EF4-FFF2-40B4-BE49-F238E27FC236}">
                  <a16:creationId xmlns:a16="http://schemas.microsoft.com/office/drawing/2014/main" id="{94F86E92-9EC7-437C-946B-31E7C1C4771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7" name="Rectangle 56">
              <a:extLst>
                <a:ext uri="{FF2B5EF4-FFF2-40B4-BE49-F238E27FC236}">
                  <a16:creationId xmlns:a16="http://schemas.microsoft.com/office/drawing/2014/main" id="{BE9A51BE-C514-46B5-ABA6-7E7C878F8E5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58" name="Freeform 46">
              <a:extLst>
                <a:ext uri="{FF2B5EF4-FFF2-40B4-BE49-F238E27FC236}">
                  <a16:creationId xmlns:a16="http://schemas.microsoft.com/office/drawing/2014/main" id="{8B255447-F0E9-4D96-A4B0-F9EDDE58A3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9" name="Freeform 47">
              <a:extLst>
                <a:ext uri="{FF2B5EF4-FFF2-40B4-BE49-F238E27FC236}">
                  <a16:creationId xmlns:a16="http://schemas.microsoft.com/office/drawing/2014/main" id="{AFAC5F3A-3BE7-489E-A848-498B9995F1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0" name="Freeform 48">
              <a:extLst>
                <a:ext uri="{FF2B5EF4-FFF2-40B4-BE49-F238E27FC236}">
                  <a16:creationId xmlns:a16="http://schemas.microsoft.com/office/drawing/2014/main" id="{A974E7AA-5EF3-4817-B0AE-4C1A784EE9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1" name="Freeform 49">
              <a:extLst>
                <a:ext uri="{FF2B5EF4-FFF2-40B4-BE49-F238E27FC236}">
                  <a16:creationId xmlns:a16="http://schemas.microsoft.com/office/drawing/2014/main" id="{8AA54AC1-3E87-49C0-A594-87829A2CFF3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2" name="Freeform 50">
              <a:extLst>
                <a:ext uri="{FF2B5EF4-FFF2-40B4-BE49-F238E27FC236}">
                  <a16:creationId xmlns:a16="http://schemas.microsoft.com/office/drawing/2014/main" id="{CC237789-73BC-4BD9-BFE8-1325FA4B52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3" name="Freeform 51">
              <a:extLst>
                <a:ext uri="{FF2B5EF4-FFF2-40B4-BE49-F238E27FC236}">
                  <a16:creationId xmlns:a16="http://schemas.microsoft.com/office/drawing/2014/main" id="{DCF4052D-CF62-47DC-991E-49D0BA908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4" name="Freeform 52">
              <a:extLst>
                <a:ext uri="{FF2B5EF4-FFF2-40B4-BE49-F238E27FC236}">
                  <a16:creationId xmlns:a16="http://schemas.microsoft.com/office/drawing/2014/main" id="{2ABD9104-C938-44F2-8622-8407A2593B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5" name="Freeform 53">
              <a:extLst>
                <a:ext uri="{FF2B5EF4-FFF2-40B4-BE49-F238E27FC236}">
                  <a16:creationId xmlns:a16="http://schemas.microsoft.com/office/drawing/2014/main" id="{4AA18F60-3E86-4A5A-B82E-A79183ED363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6" name="Freeform 54">
              <a:extLst>
                <a:ext uri="{FF2B5EF4-FFF2-40B4-BE49-F238E27FC236}">
                  <a16:creationId xmlns:a16="http://schemas.microsoft.com/office/drawing/2014/main" id="{0F34C941-6196-4937-99E5-14AAD23F28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7" name="Freeform 55">
              <a:extLst>
                <a:ext uri="{FF2B5EF4-FFF2-40B4-BE49-F238E27FC236}">
                  <a16:creationId xmlns:a16="http://schemas.microsoft.com/office/drawing/2014/main" id="{60DB8A6C-23D7-4A88-BDCE-8FEC86A123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8" name="Freeform 56">
              <a:extLst>
                <a:ext uri="{FF2B5EF4-FFF2-40B4-BE49-F238E27FC236}">
                  <a16:creationId xmlns:a16="http://schemas.microsoft.com/office/drawing/2014/main" id="{29F5F702-AEE6-4633-BB20-7A15C3A31F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9" name="Freeform 57">
              <a:extLst>
                <a:ext uri="{FF2B5EF4-FFF2-40B4-BE49-F238E27FC236}">
                  <a16:creationId xmlns:a16="http://schemas.microsoft.com/office/drawing/2014/main" id="{F30C7A45-6890-4EA5-9F6B-E2AB4D04C5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0" name="Freeform 58">
              <a:extLst>
                <a:ext uri="{FF2B5EF4-FFF2-40B4-BE49-F238E27FC236}">
                  <a16:creationId xmlns:a16="http://schemas.microsoft.com/office/drawing/2014/main" id="{F31A7373-F68A-485D-95DC-B53ACC7B5F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spTree>
    <p:extLst>
      <p:ext uri="{BB962C8B-B14F-4D97-AF65-F5344CB8AC3E}">
        <p14:creationId xmlns:p14="http://schemas.microsoft.com/office/powerpoint/2010/main" val="2962301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38BFA449-4933-478B-B27D-ACCC557FF9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nvGrpSpPr>
          <p:cNvPr id="11" name="Group 10">
            <a:extLst>
              <a:ext uri="{FF2B5EF4-FFF2-40B4-BE49-F238E27FC236}">
                <a16:creationId xmlns:a16="http://schemas.microsoft.com/office/drawing/2014/main" id="{F21A37DB-EDD2-4025-A254-7FE5E4C7A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a:extLst>
                <a:ext uri="{FF2B5EF4-FFF2-40B4-BE49-F238E27FC236}">
                  <a16:creationId xmlns:a16="http://schemas.microsoft.com/office/drawing/2014/main" id="{708D40D6-935E-4579-ABE6-A99C7E33FCF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3" name="Freeform 6">
              <a:extLst>
                <a:ext uri="{FF2B5EF4-FFF2-40B4-BE49-F238E27FC236}">
                  <a16:creationId xmlns:a16="http://schemas.microsoft.com/office/drawing/2014/main" id="{F9775315-32FD-4BD8-BB73-F51CD2C686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4" name="Freeform 7">
              <a:extLst>
                <a:ext uri="{FF2B5EF4-FFF2-40B4-BE49-F238E27FC236}">
                  <a16:creationId xmlns:a16="http://schemas.microsoft.com/office/drawing/2014/main" id="{336A6870-9B40-41FF-B9F4-A6BA3B2987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5" name="Rectangle 8">
              <a:extLst>
                <a:ext uri="{FF2B5EF4-FFF2-40B4-BE49-F238E27FC236}">
                  <a16:creationId xmlns:a16="http://schemas.microsoft.com/office/drawing/2014/main" id="{C710122E-DD96-4794-A7E0-04B497DA5D5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6" name="Freeform 9">
              <a:extLst>
                <a:ext uri="{FF2B5EF4-FFF2-40B4-BE49-F238E27FC236}">
                  <a16:creationId xmlns:a16="http://schemas.microsoft.com/office/drawing/2014/main" id="{4F4CBCBE-E77B-4F77-A0FC-8E53E82227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 name="Freeform 10">
              <a:extLst>
                <a:ext uri="{FF2B5EF4-FFF2-40B4-BE49-F238E27FC236}">
                  <a16:creationId xmlns:a16="http://schemas.microsoft.com/office/drawing/2014/main" id="{3AADEE32-46BC-4B55-9FB4-EC09FF4B7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8" name="Freeform 11">
              <a:extLst>
                <a:ext uri="{FF2B5EF4-FFF2-40B4-BE49-F238E27FC236}">
                  <a16:creationId xmlns:a16="http://schemas.microsoft.com/office/drawing/2014/main" id="{49C2E1A9-8937-452C-B9FC-E735928819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 name="Freeform 12">
              <a:extLst>
                <a:ext uri="{FF2B5EF4-FFF2-40B4-BE49-F238E27FC236}">
                  <a16:creationId xmlns:a16="http://schemas.microsoft.com/office/drawing/2014/main" id="{52F0D79A-B92A-42F1-9DC4-3768BB84C7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 name="Freeform 13">
              <a:extLst>
                <a:ext uri="{FF2B5EF4-FFF2-40B4-BE49-F238E27FC236}">
                  <a16:creationId xmlns:a16="http://schemas.microsoft.com/office/drawing/2014/main" id="{DF9A7FE6-2AA9-4245-A3FD-2B1E9B419E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 name="Freeform 14">
              <a:extLst>
                <a:ext uri="{FF2B5EF4-FFF2-40B4-BE49-F238E27FC236}">
                  <a16:creationId xmlns:a16="http://schemas.microsoft.com/office/drawing/2014/main" id="{5DBCDEBC-5990-40B3-B01F-0901475F58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 name="Freeform 15">
              <a:extLst>
                <a:ext uri="{FF2B5EF4-FFF2-40B4-BE49-F238E27FC236}">
                  <a16:creationId xmlns:a16="http://schemas.microsoft.com/office/drawing/2014/main" id="{4F679A7F-49B5-4FB8-8861-39C0B1A780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 name="Freeform 16">
              <a:extLst>
                <a:ext uri="{FF2B5EF4-FFF2-40B4-BE49-F238E27FC236}">
                  <a16:creationId xmlns:a16="http://schemas.microsoft.com/office/drawing/2014/main" id="{25A941BD-9824-47D0-835E-824412568C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 name="Freeform 17">
              <a:extLst>
                <a:ext uri="{FF2B5EF4-FFF2-40B4-BE49-F238E27FC236}">
                  <a16:creationId xmlns:a16="http://schemas.microsoft.com/office/drawing/2014/main" id="{9788DF14-5749-40F7-9AFC-400AB2F61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 name="Freeform 18">
              <a:extLst>
                <a:ext uri="{FF2B5EF4-FFF2-40B4-BE49-F238E27FC236}">
                  <a16:creationId xmlns:a16="http://schemas.microsoft.com/office/drawing/2014/main" id="{E1032387-9F5C-4637-A5BC-43C8FDFF3A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6" name="Freeform 19">
              <a:extLst>
                <a:ext uri="{FF2B5EF4-FFF2-40B4-BE49-F238E27FC236}">
                  <a16:creationId xmlns:a16="http://schemas.microsoft.com/office/drawing/2014/main" id="{E0AE6232-915A-4EDB-BC6C-546E772D2A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7" name="Freeform 20">
              <a:extLst>
                <a:ext uri="{FF2B5EF4-FFF2-40B4-BE49-F238E27FC236}">
                  <a16:creationId xmlns:a16="http://schemas.microsoft.com/office/drawing/2014/main" id="{4B47A13E-CFFB-493F-8C53-266B8A9D14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8" name="Freeform 21">
              <a:extLst>
                <a:ext uri="{FF2B5EF4-FFF2-40B4-BE49-F238E27FC236}">
                  <a16:creationId xmlns:a16="http://schemas.microsoft.com/office/drawing/2014/main" id="{CFD722CE-8752-4A08-B23F-764AB47DDA8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9" name="Freeform 22">
              <a:extLst>
                <a:ext uri="{FF2B5EF4-FFF2-40B4-BE49-F238E27FC236}">
                  <a16:creationId xmlns:a16="http://schemas.microsoft.com/office/drawing/2014/main" id="{042C13BD-E9AE-4C85-B32E-8913F9B270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0" name="Freeform 23">
              <a:extLst>
                <a:ext uri="{FF2B5EF4-FFF2-40B4-BE49-F238E27FC236}">
                  <a16:creationId xmlns:a16="http://schemas.microsoft.com/office/drawing/2014/main" id="{4598BDC2-ABB1-475A-89A7-29713D01C8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1" name="Freeform 24">
              <a:extLst>
                <a:ext uri="{FF2B5EF4-FFF2-40B4-BE49-F238E27FC236}">
                  <a16:creationId xmlns:a16="http://schemas.microsoft.com/office/drawing/2014/main" id="{2B080B8C-F78B-4171-A1BC-CA5BE0F569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2" name="Freeform 25">
              <a:extLst>
                <a:ext uri="{FF2B5EF4-FFF2-40B4-BE49-F238E27FC236}">
                  <a16:creationId xmlns:a16="http://schemas.microsoft.com/office/drawing/2014/main" id="{71741891-D8A9-46B8-B264-5459DCF9E2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3" name="Freeform 26">
              <a:extLst>
                <a:ext uri="{FF2B5EF4-FFF2-40B4-BE49-F238E27FC236}">
                  <a16:creationId xmlns:a16="http://schemas.microsoft.com/office/drawing/2014/main" id="{A109E82B-1D08-4B6E-9B6C-FE2EC6D5330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4" name="Freeform 27">
              <a:extLst>
                <a:ext uri="{FF2B5EF4-FFF2-40B4-BE49-F238E27FC236}">
                  <a16:creationId xmlns:a16="http://schemas.microsoft.com/office/drawing/2014/main" id="{F35E73B8-CFFA-479A-9DE0-5300299D27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5" name="Freeform 28">
              <a:extLst>
                <a:ext uri="{FF2B5EF4-FFF2-40B4-BE49-F238E27FC236}">
                  <a16:creationId xmlns:a16="http://schemas.microsoft.com/office/drawing/2014/main" id="{B0B910CE-9CED-4630-9203-347D1B6D12F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6" name="Freeform 29">
              <a:extLst>
                <a:ext uri="{FF2B5EF4-FFF2-40B4-BE49-F238E27FC236}">
                  <a16:creationId xmlns:a16="http://schemas.microsoft.com/office/drawing/2014/main" id="{D06A4D8D-E038-4ED6-9E80-4E91BA84A5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7" name="Freeform 30">
              <a:extLst>
                <a:ext uri="{FF2B5EF4-FFF2-40B4-BE49-F238E27FC236}">
                  <a16:creationId xmlns:a16="http://schemas.microsoft.com/office/drawing/2014/main" id="{5EC8C817-4C9E-45E8-B74C-729F1C3FB0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8" name="Freeform 31">
              <a:extLst>
                <a:ext uri="{FF2B5EF4-FFF2-40B4-BE49-F238E27FC236}">
                  <a16:creationId xmlns:a16="http://schemas.microsoft.com/office/drawing/2014/main" id="{226556E8-E6A7-4D81-9C6C-A69A8B611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9" name="Freeform 32">
              <a:extLst>
                <a:ext uri="{FF2B5EF4-FFF2-40B4-BE49-F238E27FC236}">
                  <a16:creationId xmlns:a16="http://schemas.microsoft.com/office/drawing/2014/main" id="{BF75F646-19BF-4436-97C0-BE3EBEEF941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0" name="Rectangle 33">
              <a:extLst>
                <a:ext uri="{FF2B5EF4-FFF2-40B4-BE49-F238E27FC236}">
                  <a16:creationId xmlns:a16="http://schemas.microsoft.com/office/drawing/2014/main" id="{222B076E-642A-4E93-8143-3A8D8897532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41" name="Freeform 34">
              <a:extLst>
                <a:ext uri="{FF2B5EF4-FFF2-40B4-BE49-F238E27FC236}">
                  <a16:creationId xmlns:a16="http://schemas.microsoft.com/office/drawing/2014/main" id="{569DC54F-1DCD-40F9-B756-A79C3170C2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2" name="Freeform 35">
              <a:extLst>
                <a:ext uri="{FF2B5EF4-FFF2-40B4-BE49-F238E27FC236}">
                  <a16:creationId xmlns:a16="http://schemas.microsoft.com/office/drawing/2014/main" id="{D6F49EF9-430E-4A1B-9A18-6C247E71E6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3" name="Freeform 36">
              <a:extLst>
                <a:ext uri="{FF2B5EF4-FFF2-40B4-BE49-F238E27FC236}">
                  <a16:creationId xmlns:a16="http://schemas.microsoft.com/office/drawing/2014/main" id="{C94C2930-C094-4CF9-8449-60C7BAE98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4" name="Freeform 37">
              <a:extLst>
                <a:ext uri="{FF2B5EF4-FFF2-40B4-BE49-F238E27FC236}">
                  <a16:creationId xmlns:a16="http://schemas.microsoft.com/office/drawing/2014/main" id="{B4FF864C-97F2-40BD-95D1-E47527BCB2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5" name="Freeform 38">
              <a:extLst>
                <a:ext uri="{FF2B5EF4-FFF2-40B4-BE49-F238E27FC236}">
                  <a16:creationId xmlns:a16="http://schemas.microsoft.com/office/drawing/2014/main" id="{E8804833-F6BB-4F88-BA24-F59429C71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6" name="Freeform 39">
              <a:extLst>
                <a:ext uri="{FF2B5EF4-FFF2-40B4-BE49-F238E27FC236}">
                  <a16:creationId xmlns:a16="http://schemas.microsoft.com/office/drawing/2014/main" id="{29A4A3B0-4E15-432A-92DB-7B9E5760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7" name="Freeform 40">
              <a:extLst>
                <a:ext uri="{FF2B5EF4-FFF2-40B4-BE49-F238E27FC236}">
                  <a16:creationId xmlns:a16="http://schemas.microsoft.com/office/drawing/2014/main" id="{3CAB34B1-2BFA-44A9-AC3E-D300B30B75A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8" name="Freeform 41">
              <a:extLst>
                <a:ext uri="{FF2B5EF4-FFF2-40B4-BE49-F238E27FC236}">
                  <a16:creationId xmlns:a16="http://schemas.microsoft.com/office/drawing/2014/main" id="{F92527C9-EADB-4C47-BA6A-E70AC9FEC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9" name="Freeform 42">
              <a:extLst>
                <a:ext uri="{FF2B5EF4-FFF2-40B4-BE49-F238E27FC236}">
                  <a16:creationId xmlns:a16="http://schemas.microsoft.com/office/drawing/2014/main" id="{B9808241-C113-44CB-810B-CCBA189552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0" name="Freeform 43">
              <a:extLst>
                <a:ext uri="{FF2B5EF4-FFF2-40B4-BE49-F238E27FC236}">
                  <a16:creationId xmlns:a16="http://schemas.microsoft.com/office/drawing/2014/main" id="{67AEC938-B302-4DA0-9A63-39F2BC34A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1" name="Freeform 44">
              <a:extLst>
                <a:ext uri="{FF2B5EF4-FFF2-40B4-BE49-F238E27FC236}">
                  <a16:creationId xmlns:a16="http://schemas.microsoft.com/office/drawing/2014/main" id="{4A1D4FCF-06B8-4AD3-A750-2B6C298C2E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2" name="Rectangle 45">
              <a:extLst>
                <a:ext uri="{FF2B5EF4-FFF2-40B4-BE49-F238E27FC236}">
                  <a16:creationId xmlns:a16="http://schemas.microsoft.com/office/drawing/2014/main" id="{B99F5A7E-1A7F-43C2-AC7A-A1B877D0ADE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53" name="Freeform 46">
              <a:extLst>
                <a:ext uri="{FF2B5EF4-FFF2-40B4-BE49-F238E27FC236}">
                  <a16:creationId xmlns:a16="http://schemas.microsoft.com/office/drawing/2014/main" id="{5B2DDAA2-7B26-47EF-B7D6-B00B653B36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4" name="Freeform 47">
              <a:extLst>
                <a:ext uri="{FF2B5EF4-FFF2-40B4-BE49-F238E27FC236}">
                  <a16:creationId xmlns:a16="http://schemas.microsoft.com/office/drawing/2014/main" id="{7050BAA0-A0C9-4670-B76F-CC87679BC8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5" name="Freeform 48">
              <a:extLst>
                <a:ext uri="{FF2B5EF4-FFF2-40B4-BE49-F238E27FC236}">
                  <a16:creationId xmlns:a16="http://schemas.microsoft.com/office/drawing/2014/main" id="{296F765D-D9A6-4D73-88D8-0DCC5012BF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6" name="Freeform 49">
              <a:extLst>
                <a:ext uri="{FF2B5EF4-FFF2-40B4-BE49-F238E27FC236}">
                  <a16:creationId xmlns:a16="http://schemas.microsoft.com/office/drawing/2014/main" id="{30C0F78F-AC50-4DFA-B5A8-A68422EC0B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7" name="Freeform 50">
              <a:extLst>
                <a:ext uri="{FF2B5EF4-FFF2-40B4-BE49-F238E27FC236}">
                  <a16:creationId xmlns:a16="http://schemas.microsoft.com/office/drawing/2014/main" id="{E8AD708C-6C0A-458D-A623-7669B91786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8" name="Freeform 51">
              <a:extLst>
                <a:ext uri="{FF2B5EF4-FFF2-40B4-BE49-F238E27FC236}">
                  <a16:creationId xmlns:a16="http://schemas.microsoft.com/office/drawing/2014/main" id="{2F29497E-2528-4481-99BB-8336C16E41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9" name="Freeform 52">
              <a:extLst>
                <a:ext uri="{FF2B5EF4-FFF2-40B4-BE49-F238E27FC236}">
                  <a16:creationId xmlns:a16="http://schemas.microsoft.com/office/drawing/2014/main" id="{30DD109A-0A1F-4554-A865-B1062C525D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0" name="Freeform 53">
              <a:extLst>
                <a:ext uri="{FF2B5EF4-FFF2-40B4-BE49-F238E27FC236}">
                  <a16:creationId xmlns:a16="http://schemas.microsoft.com/office/drawing/2014/main" id="{39A1957F-65F0-4D6E-9F75-09614FFAC4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1" name="Freeform 54">
              <a:extLst>
                <a:ext uri="{FF2B5EF4-FFF2-40B4-BE49-F238E27FC236}">
                  <a16:creationId xmlns:a16="http://schemas.microsoft.com/office/drawing/2014/main" id="{B4F4BB93-11B2-400C-9549-C7FB7BF711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2" name="Freeform 55">
              <a:extLst>
                <a:ext uri="{FF2B5EF4-FFF2-40B4-BE49-F238E27FC236}">
                  <a16:creationId xmlns:a16="http://schemas.microsoft.com/office/drawing/2014/main" id="{04B086A3-C06F-4862-A8A0-DB01FF3DD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3" name="Freeform 56">
              <a:extLst>
                <a:ext uri="{FF2B5EF4-FFF2-40B4-BE49-F238E27FC236}">
                  <a16:creationId xmlns:a16="http://schemas.microsoft.com/office/drawing/2014/main" id="{9202F0E1-86CF-4652-AA29-E284146476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4" name="Freeform 57">
              <a:extLst>
                <a:ext uri="{FF2B5EF4-FFF2-40B4-BE49-F238E27FC236}">
                  <a16:creationId xmlns:a16="http://schemas.microsoft.com/office/drawing/2014/main" id="{8887D0AB-0624-47E1-906E-6686FA7DE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5" name="Freeform 58">
              <a:extLst>
                <a:ext uri="{FF2B5EF4-FFF2-40B4-BE49-F238E27FC236}">
                  <a16:creationId xmlns:a16="http://schemas.microsoft.com/office/drawing/2014/main" id="{F54439EF-914B-4744-A1D7-FBD89813CB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grpSp>
        <p:nvGrpSpPr>
          <p:cNvPr id="67" name="Group 66">
            <a:extLst>
              <a:ext uri="{FF2B5EF4-FFF2-40B4-BE49-F238E27FC236}">
                <a16:creationId xmlns:a16="http://schemas.microsoft.com/office/drawing/2014/main" id="{AC7171C6-EA46-47D6-AAE3-DD4CA0393C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68" name="Rectangle 67">
              <a:extLst>
                <a:ext uri="{FF2B5EF4-FFF2-40B4-BE49-F238E27FC236}">
                  <a16:creationId xmlns:a16="http://schemas.microsoft.com/office/drawing/2014/main" id="{56099417-50E6-4D31-B3BC-8ECCF737FE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9" name="Picture 2">
              <a:extLst>
                <a:ext uri="{FF2B5EF4-FFF2-40B4-BE49-F238E27FC236}">
                  <a16:creationId xmlns:a16="http://schemas.microsoft.com/office/drawing/2014/main" id="{5641C704-94B4-4083-8565-C79289F6FEF3}"/>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כותרת 1">
            <a:extLst>
              <a:ext uri="{FF2B5EF4-FFF2-40B4-BE49-F238E27FC236}">
                <a16:creationId xmlns:a16="http://schemas.microsoft.com/office/drawing/2014/main" id="{F213CADD-9E2C-451D-A6D9-E2D361A03766}"/>
              </a:ext>
            </a:extLst>
          </p:cNvPr>
          <p:cNvSpPr>
            <a:spLocks noGrp="1"/>
          </p:cNvSpPr>
          <p:nvPr>
            <p:ph type="title"/>
          </p:nvPr>
        </p:nvSpPr>
        <p:spPr>
          <a:xfrm>
            <a:off x="7914894" y="1122363"/>
            <a:ext cx="3156229" cy="2770188"/>
          </a:xfrm>
        </p:spPr>
        <p:txBody>
          <a:bodyPr vert="horz" lIns="91440" tIns="45720" rIns="91440" bIns="45720" rtlCol="0" anchor="b">
            <a:normAutofit/>
          </a:bodyPr>
          <a:lstStyle/>
          <a:p>
            <a:pPr marL="571500" indent="-571500" algn="r">
              <a:buFont typeface="Arial" panose="020B0604020202020204" pitchFamily="34" charset="0"/>
              <a:buChar char="•"/>
            </a:pPr>
            <a:r>
              <a:rPr lang="he-IL" sz="4400" dirty="0">
                <a:latin typeface="Calibri Light" panose="020F0302020204030204" pitchFamily="34" charset="0"/>
                <a:cs typeface="Calibri Light" panose="020F0302020204030204" pitchFamily="34" charset="0"/>
              </a:rPr>
              <a:t>ילדים ממשמר הירדן 1946</a:t>
            </a:r>
            <a:endParaRPr lang="en-US" sz="4400" dirty="0">
              <a:latin typeface="Calibri Light" panose="020F0302020204030204" pitchFamily="34" charset="0"/>
              <a:cs typeface="Calibri Light" panose="020F0302020204030204" pitchFamily="34" charset="0"/>
            </a:endParaRPr>
          </a:p>
        </p:txBody>
      </p:sp>
      <p:pic>
        <p:nvPicPr>
          <p:cNvPr id="4" name="מציין מיקום תוכן 6">
            <a:extLst>
              <a:ext uri="{FF2B5EF4-FFF2-40B4-BE49-F238E27FC236}">
                <a16:creationId xmlns:a16="http://schemas.microsoft.com/office/drawing/2014/main" id="{14F6D9DB-868C-4D65-AE00-5B80B009C4AD}"/>
              </a:ext>
            </a:extLst>
          </p:cNvPr>
          <p:cNvPicPr>
            <a:picLocks noChangeAspect="1"/>
          </p:cNvPicPr>
          <p:nvPr/>
        </p:nvPicPr>
        <p:blipFill rotWithShape="1">
          <a:blip r:embed="rId4">
            <a:extLst>
              <a:ext uri="{28A0092B-C50C-407E-A947-70E740481C1C}">
                <a14:useLocalDpi xmlns:a14="http://schemas.microsoft.com/office/drawing/2010/main" val="0"/>
              </a:ext>
            </a:extLst>
          </a:blip>
          <a:srcRect t="2082" r="-2" b="6499"/>
          <a:stretch/>
        </p:blipFill>
        <p:spPr>
          <a:xfrm>
            <a:off x="-5597" y="10"/>
            <a:ext cx="7558541" cy="6857990"/>
          </a:xfrm>
          <a:prstGeom prst="rect">
            <a:avLst/>
          </a:prstGeom>
        </p:spPr>
      </p:pic>
      <p:grpSp>
        <p:nvGrpSpPr>
          <p:cNvPr id="71" name="Group 70">
            <a:extLst>
              <a:ext uri="{FF2B5EF4-FFF2-40B4-BE49-F238E27FC236}">
                <a16:creationId xmlns:a16="http://schemas.microsoft.com/office/drawing/2014/main" id="{1A7C43DF-6C62-45B8-95AA-FD5810A866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72" name="Rectangle 5">
              <a:extLst>
                <a:ext uri="{FF2B5EF4-FFF2-40B4-BE49-F238E27FC236}">
                  <a16:creationId xmlns:a16="http://schemas.microsoft.com/office/drawing/2014/main" id="{BDEB9B3F-C225-43E6-9726-04AF9C1A53C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73" name="Freeform 6">
              <a:extLst>
                <a:ext uri="{FF2B5EF4-FFF2-40B4-BE49-F238E27FC236}">
                  <a16:creationId xmlns:a16="http://schemas.microsoft.com/office/drawing/2014/main" id="{4E61800F-DF6F-43CD-8C12-45DB0ED568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4" name="Freeform 7">
              <a:extLst>
                <a:ext uri="{FF2B5EF4-FFF2-40B4-BE49-F238E27FC236}">
                  <a16:creationId xmlns:a16="http://schemas.microsoft.com/office/drawing/2014/main" id="{D183EED0-F5DA-44B0-9457-5D40010DA4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5" name="Rectangle 8">
              <a:extLst>
                <a:ext uri="{FF2B5EF4-FFF2-40B4-BE49-F238E27FC236}">
                  <a16:creationId xmlns:a16="http://schemas.microsoft.com/office/drawing/2014/main" id="{FDC5A0D4-B99A-485A-89FF-84497456833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76" name="Freeform 9">
              <a:extLst>
                <a:ext uri="{FF2B5EF4-FFF2-40B4-BE49-F238E27FC236}">
                  <a16:creationId xmlns:a16="http://schemas.microsoft.com/office/drawing/2014/main" id="{0FE319C8-F4B9-4442-BD90-0519E429A8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7" name="Freeform 10">
              <a:extLst>
                <a:ext uri="{FF2B5EF4-FFF2-40B4-BE49-F238E27FC236}">
                  <a16:creationId xmlns:a16="http://schemas.microsoft.com/office/drawing/2014/main" id="{3BB8B11B-3B31-4AFA-8E9F-1A34B6D091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8" name="Freeform 11">
              <a:extLst>
                <a:ext uri="{FF2B5EF4-FFF2-40B4-BE49-F238E27FC236}">
                  <a16:creationId xmlns:a16="http://schemas.microsoft.com/office/drawing/2014/main" id="{539DB9EB-8B31-4642-A442-7EDEF64FDC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9" name="Freeform 12">
              <a:extLst>
                <a:ext uri="{FF2B5EF4-FFF2-40B4-BE49-F238E27FC236}">
                  <a16:creationId xmlns:a16="http://schemas.microsoft.com/office/drawing/2014/main" id="{F39533B1-CCEC-4EF1-829E-718CC4E93E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0" name="Freeform 13">
              <a:extLst>
                <a:ext uri="{FF2B5EF4-FFF2-40B4-BE49-F238E27FC236}">
                  <a16:creationId xmlns:a16="http://schemas.microsoft.com/office/drawing/2014/main" id="{48712762-A8E5-45A2-B60F-3DA82DFC9B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1" name="Freeform 14">
              <a:extLst>
                <a:ext uri="{FF2B5EF4-FFF2-40B4-BE49-F238E27FC236}">
                  <a16:creationId xmlns:a16="http://schemas.microsoft.com/office/drawing/2014/main" id="{94B12164-83B1-49AC-9C1F-340008C18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2" name="Freeform 15">
              <a:extLst>
                <a:ext uri="{FF2B5EF4-FFF2-40B4-BE49-F238E27FC236}">
                  <a16:creationId xmlns:a16="http://schemas.microsoft.com/office/drawing/2014/main" id="{C7DFAE75-1B9F-4753-8FA6-2B5ABD5E9D8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3" name="Freeform 16">
              <a:extLst>
                <a:ext uri="{FF2B5EF4-FFF2-40B4-BE49-F238E27FC236}">
                  <a16:creationId xmlns:a16="http://schemas.microsoft.com/office/drawing/2014/main" id="{49E7D20F-0504-4E85-8FD8-691101FDC6E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4" name="Freeform 17">
              <a:extLst>
                <a:ext uri="{FF2B5EF4-FFF2-40B4-BE49-F238E27FC236}">
                  <a16:creationId xmlns:a16="http://schemas.microsoft.com/office/drawing/2014/main" id="{B14F755D-AF63-4D99-8291-03149E5FE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5" name="Freeform 18">
              <a:extLst>
                <a:ext uri="{FF2B5EF4-FFF2-40B4-BE49-F238E27FC236}">
                  <a16:creationId xmlns:a16="http://schemas.microsoft.com/office/drawing/2014/main" id="{33C0DFAF-5A4B-420B-95DE-0D2C04AA34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6" name="Freeform 19">
              <a:extLst>
                <a:ext uri="{FF2B5EF4-FFF2-40B4-BE49-F238E27FC236}">
                  <a16:creationId xmlns:a16="http://schemas.microsoft.com/office/drawing/2014/main" id="{96F54509-CFB7-4AF8-A899-904CC72CCE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7" name="Freeform 20">
              <a:extLst>
                <a:ext uri="{FF2B5EF4-FFF2-40B4-BE49-F238E27FC236}">
                  <a16:creationId xmlns:a16="http://schemas.microsoft.com/office/drawing/2014/main" id="{384A2F41-8978-49E0-A927-D58750662E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8" name="Freeform 21">
              <a:extLst>
                <a:ext uri="{FF2B5EF4-FFF2-40B4-BE49-F238E27FC236}">
                  <a16:creationId xmlns:a16="http://schemas.microsoft.com/office/drawing/2014/main" id="{07930ABC-E4F5-4079-A7FF-76DE9E787C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9" name="Freeform 22">
              <a:extLst>
                <a:ext uri="{FF2B5EF4-FFF2-40B4-BE49-F238E27FC236}">
                  <a16:creationId xmlns:a16="http://schemas.microsoft.com/office/drawing/2014/main" id="{FCD3C4A5-587C-432B-8F18-FA9EBEAF8A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0" name="Freeform 23">
              <a:extLst>
                <a:ext uri="{FF2B5EF4-FFF2-40B4-BE49-F238E27FC236}">
                  <a16:creationId xmlns:a16="http://schemas.microsoft.com/office/drawing/2014/main" id="{5F2BDFA3-A67E-4401-AA87-900456BFA3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1" name="Freeform 24">
              <a:extLst>
                <a:ext uri="{FF2B5EF4-FFF2-40B4-BE49-F238E27FC236}">
                  <a16:creationId xmlns:a16="http://schemas.microsoft.com/office/drawing/2014/main" id="{DFC87E89-90EB-42B2-BA68-CFC0EDA9BC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2" name="Freeform 25">
              <a:extLst>
                <a:ext uri="{FF2B5EF4-FFF2-40B4-BE49-F238E27FC236}">
                  <a16:creationId xmlns:a16="http://schemas.microsoft.com/office/drawing/2014/main" id="{826316A2-CD38-417D-9E5D-7E2C4E46E3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3" name="Freeform 26">
              <a:extLst>
                <a:ext uri="{FF2B5EF4-FFF2-40B4-BE49-F238E27FC236}">
                  <a16:creationId xmlns:a16="http://schemas.microsoft.com/office/drawing/2014/main" id="{20EA31E1-79BA-4721-9993-BB4313D3DB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4" name="Freeform 27">
              <a:extLst>
                <a:ext uri="{FF2B5EF4-FFF2-40B4-BE49-F238E27FC236}">
                  <a16:creationId xmlns:a16="http://schemas.microsoft.com/office/drawing/2014/main" id="{33BAEAF8-89EF-47F7-9AF4-42BF388D5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5" name="Freeform 28">
              <a:extLst>
                <a:ext uri="{FF2B5EF4-FFF2-40B4-BE49-F238E27FC236}">
                  <a16:creationId xmlns:a16="http://schemas.microsoft.com/office/drawing/2014/main" id="{89190398-1BB4-4DF2-ACA4-34008058F9A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6" name="Freeform 29">
              <a:extLst>
                <a:ext uri="{FF2B5EF4-FFF2-40B4-BE49-F238E27FC236}">
                  <a16:creationId xmlns:a16="http://schemas.microsoft.com/office/drawing/2014/main" id="{B6D40144-76DD-412F-87BD-7FB91D6F4D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7" name="Freeform 30">
              <a:extLst>
                <a:ext uri="{FF2B5EF4-FFF2-40B4-BE49-F238E27FC236}">
                  <a16:creationId xmlns:a16="http://schemas.microsoft.com/office/drawing/2014/main" id="{F97B6EF2-BF6F-4EF1-8E14-6EFDDAF9DF6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8" name="Freeform 31">
              <a:extLst>
                <a:ext uri="{FF2B5EF4-FFF2-40B4-BE49-F238E27FC236}">
                  <a16:creationId xmlns:a16="http://schemas.microsoft.com/office/drawing/2014/main" id="{0CEBC145-3BEC-40B8-9019-B499D5CA4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99" name="Freeform 32">
              <a:extLst>
                <a:ext uri="{FF2B5EF4-FFF2-40B4-BE49-F238E27FC236}">
                  <a16:creationId xmlns:a16="http://schemas.microsoft.com/office/drawing/2014/main" id="{C005CE09-5CB1-4149-930C-0D4EEA9A4B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0" name="Rectangle 33">
              <a:extLst>
                <a:ext uri="{FF2B5EF4-FFF2-40B4-BE49-F238E27FC236}">
                  <a16:creationId xmlns:a16="http://schemas.microsoft.com/office/drawing/2014/main" id="{F08D8FC9-82D6-4D11-AB57-BF732BA2E12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01" name="Freeform 34">
              <a:extLst>
                <a:ext uri="{FF2B5EF4-FFF2-40B4-BE49-F238E27FC236}">
                  <a16:creationId xmlns:a16="http://schemas.microsoft.com/office/drawing/2014/main" id="{D3850C8D-959A-46CA-9EDA-4950BAF2D6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2" name="Freeform 35">
              <a:extLst>
                <a:ext uri="{FF2B5EF4-FFF2-40B4-BE49-F238E27FC236}">
                  <a16:creationId xmlns:a16="http://schemas.microsoft.com/office/drawing/2014/main" id="{824AD5DC-310B-45F8-B702-5D73B04DC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3" name="Freeform 36">
              <a:extLst>
                <a:ext uri="{FF2B5EF4-FFF2-40B4-BE49-F238E27FC236}">
                  <a16:creationId xmlns:a16="http://schemas.microsoft.com/office/drawing/2014/main" id="{B03C1129-4F01-49CF-A5D4-DCFE93B8B7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4" name="Freeform 37">
              <a:extLst>
                <a:ext uri="{FF2B5EF4-FFF2-40B4-BE49-F238E27FC236}">
                  <a16:creationId xmlns:a16="http://schemas.microsoft.com/office/drawing/2014/main" id="{E6C5106F-7014-4FF8-B0FC-8DD63E2A573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5" name="Freeform 38">
              <a:extLst>
                <a:ext uri="{FF2B5EF4-FFF2-40B4-BE49-F238E27FC236}">
                  <a16:creationId xmlns:a16="http://schemas.microsoft.com/office/drawing/2014/main" id="{4BCE0F7C-0E64-458B-9353-848556B20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6" name="Freeform 39">
              <a:extLst>
                <a:ext uri="{FF2B5EF4-FFF2-40B4-BE49-F238E27FC236}">
                  <a16:creationId xmlns:a16="http://schemas.microsoft.com/office/drawing/2014/main" id="{58D5D6FC-E890-4423-BB31-81F3D444E6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7" name="Freeform 40">
              <a:extLst>
                <a:ext uri="{FF2B5EF4-FFF2-40B4-BE49-F238E27FC236}">
                  <a16:creationId xmlns:a16="http://schemas.microsoft.com/office/drawing/2014/main" id="{347E3C13-5CA8-4EE5-BB16-81C50F72D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8" name="Freeform 41">
              <a:extLst>
                <a:ext uri="{FF2B5EF4-FFF2-40B4-BE49-F238E27FC236}">
                  <a16:creationId xmlns:a16="http://schemas.microsoft.com/office/drawing/2014/main" id="{9037BA39-8C16-4305-9205-874625968D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09" name="Freeform 42">
              <a:extLst>
                <a:ext uri="{FF2B5EF4-FFF2-40B4-BE49-F238E27FC236}">
                  <a16:creationId xmlns:a16="http://schemas.microsoft.com/office/drawing/2014/main" id="{02601F0F-E0E0-4A6F-9487-9B5DC0FC60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0" name="Freeform 43">
              <a:extLst>
                <a:ext uri="{FF2B5EF4-FFF2-40B4-BE49-F238E27FC236}">
                  <a16:creationId xmlns:a16="http://schemas.microsoft.com/office/drawing/2014/main" id="{8F0015F8-47CE-4D19-8F29-525DE7CECF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1" name="Freeform 44">
              <a:extLst>
                <a:ext uri="{FF2B5EF4-FFF2-40B4-BE49-F238E27FC236}">
                  <a16:creationId xmlns:a16="http://schemas.microsoft.com/office/drawing/2014/main" id="{461CFAD1-B826-42C6-9A20-77DA27D045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2" name="Rectangle 45">
              <a:extLst>
                <a:ext uri="{FF2B5EF4-FFF2-40B4-BE49-F238E27FC236}">
                  <a16:creationId xmlns:a16="http://schemas.microsoft.com/office/drawing/2014/main" id="{5C0DBEF4-5974-4FF8-8043-517C2178F6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13" name="Freeform 46">
              <a:extLst>
                <a:ext uri="{FF2B5EF4-FFF2-40B4-BE49-F238E27FC236}">
                  <a16:creationId xmlns:a16="http://schemas.microsoft.com/office/drawing/2014/main" id="{C44AD8A0-5AAD-40E0-9382-4BB7CD3C5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4" name="Freeform 47">
              <a:extLst>
                <a:ext uri="{FF2B5EF4-FFF2-40B4-BE49-F238E27FC236}">
                  <a16:creationId xmlns:a16="http://schemas.microsoft.com/office/drawing/2014/main" id="{E69E7E91-7D80-4053-B776-390644F6A2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5" name="Freeform 48">
              <a:extLst>
                <a:ext uri="{FF2B5EF4-FFF2-40B4-BE49-F238E27FC236}">
                  <a16:creationId xmlns:a16="http://schemas.microsoft.com/office/drawing/2014/main" id="{9DCDCA0D-7DF0-458A-9F44-E279F8E4DF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6" name="Freeform 49">
              <a:extLst>
                <a:ext uri="{FF2B5EF4-FFF2-40B4-BE49-F238E27FC236}">
                  <a16:creationId xmlns:a16="http://schemas.microsoft.com/office/drawing/2014/main" id="{F5915D4C-1A03-4B6E-A0B7-F37365BDC5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7" name="Freeform 50">
              <a:extLst>
                <a:ext uri="{FF2B5EF4-FFF2-40B4-BE49-F238E27FC236}">
                  <a16:creationId xmlns:a16="http://schemas.microsoft.com/office/drawing/2014/main" id="{6014BA40-1928-40CA-9AF1-66DC3D8D4F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8" name="Freeform 51">
              <a:extLst>
                <a:ext uri="{FF2B5EF4-FFF2-40B4-BE49-F238E27FC236}">
                  <a16:creationId xmlns:a16="http://schemas.microsoft.com/office/drawing/2014/main" id="{13C62284-3A4A-4D9B-A961-560CEEC69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19" name="Freeform 52">
              <a:extLst>
                <a:ext uri="{FF2B5EF4-FFF2-40B4-BE49-F238E27FC236}">
                  <a16:creationId xmlns:a16="http://schemas.microsoft.com/office/drawing/2014/main" id="{455348FF-DF1A-4EEC-ADF1-6902F64BD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0" name="Freeform 53">
              <a:extLst>
                <a:ext uri="{FF2B5EF4-FFF2-40B4-BE49-F238E27FC236}">
                  <a16:creationId xmlns:a16="http://schemas.microsoft.com/office/drawing/2014/main" id="{4ABA1C18-42D0-449B-9906-A9CADF63B3A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1" name="Freeform 54">
              <a:extLst>
                <a:ext uri="{FF2B5EF4-FFF2-40B4-BE49-F238E27FC236}">
                  <a16:creationId xmlns:a16="http://schemas.microsoft.com/office/drawing/2014/main" id="{96A7F1AE-6B77-4E76-96FB-0E77DD668E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2" name="Freeform 55">
              <a:extLst>
                <a:ext uri="{FF2B5EF4-FFF2-40B4-BE49-F238E27FC236}">
                  <a16:creationId xmlns:a16="http://schemas.microsoft.com/office/drawing/2014/main" id="{88F9C65E-66A1-4E52-BB44-725429B73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3" name="Freeform 56">
              <a:extLst>
                <a:ext uri="{FF2B5EF4-FFF2-40B4-BE49-F238E27FC236}">
                  <a16:creationId xmlns:a16="http://schemas.microsoft.com/office/drawing/2014/main" id="{903B539B-47B8-404F-B2D8-440E7A63CE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4" name="Freeform 57">
              <a:extLst>
                <a:ext uri="{FF2B5EF4-FFF2-40B4-BE49-F238E27FC236}">
                  <a16:creationId xmlns:a16="http://schemas.microsoft.com/office/drawing/2014/main" id="{E307E88A-4532-4AF5-9DD7-AC651A023D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5" name="Freeform 58">
              <a:extLst>
                <a:ext uri="{FF2B5EF4-FFF2-40B4-BE49-F238E27FC236}">
                  <a16:creationId xmlns:a16="http://schemas.microsoft.com/office/drawing/2014/main" id="{FBBB7833-3456-45AD-ADCE-FE8DA87739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grpSp>
        <p:nvGrpSpPr>
          <p:cNvPr id="127" name="Group 126">
            <a:extLst>
              <a:ext uri="{FF2B5EF4-FFF2-40B4-BE49-F238E27FC236}">
                <a16:creationId xmlns:a16="http://schemas.microsoft.com/office/drawing/2014/main" id="{D0D26923-EE65-4E57-B679-61B80FBCAA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28" name="Freeform 32">
              <a:extLst>
                <a:ext uri="{FF2B5EF4-FFF2-40B4-BE49-F238E27FC236}">
                  <a16:creationId xmlns:a16="http://schemas.microsoft.com/office/drawing/2014/main" id="{CCFEB195-EB36-44FF-8797-E3560DB15A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29" name="Freeform 33">
              <a:extLst>
                <a:ext uri="{FF2B5EF4-FFF2-40B4-BE49-F238E27FC236}">
                  <a16:creationId xmlns:a16="http://schemas.microsoft.com/office/drawing/2014/main" id="{F9DFB3B4-CAB4-464D-B98E-B1D631F83B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0" name="Freeform 34">
              <a:extLst>
                <a:ext uri="{FF2B5EF4-FFF2-40B4-BE49-F238E27FC236}">
                  <a16:creationId xmlns:a16="http://schemas.microsoft.com/office/drawing/2014/main" id="{AF9C413E-250B-480A-95EF-7530544E1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1" name="Freeform 35">
              <a:extLst>
                <a:ext uri="{FF2B5EF4-FFF2-40B4-BE49-F238E27FC236}">
                  <a16:creationId xmlns:a16="http://schemas.microsoft.com/office/drawing/2014/main" id="{835624A6-4E96-4687-BA1D-79877D44D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2" name="Freeform 36">
              <a:extLst>
                <a:ext uri="{FF2B5EF4-FFF2-40B4-BE49-F238E27FC236}">
                  <a16:creationId xmlns:a16="http://schemas.microsoft.com/office/drawing/2014/main" id="{9FDC4B4C-B72D-4BF9-802F-8936D2BA3F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3" name="Freeform 37">
              <a:extLst>
                <a:ext uri="{FF2B5EF4-FFF2-40B4-BE49-F238E27FC236}">
                  <a16:creationId xmlns:a16="http://schemas.microsoft.com/office/drawing/2014/main" id="{EA39328B-6796-4B68-AC37-D15A58FD2A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4" name="Freeform 38">
              <a:extLst>
                <a:ext uri="{FF2B5EF4-FFF2-40B4-BE49-F238E27FC236}">
                  <a16:creationId xmlns:a16="http://schemas.microsoft.com/office/drawing/2014/main" id="{E183C829-3FB7-4A3A-BA25-4808539953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5" name="Freeform 39">
              <a:extLst>
                <a:ext uri="{FF2B5EF4-FFF2-40B4-BE49-F238E27FC236}">
                  <a16:creationId xmlns:a16="http://schemas.microsoft.com/office/drawing/2014/main" id="{3432DC05-0F64-445E-9A04-28F38C3181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6" name="Freeform 40">
              <a:extLst>
                <a:ext uri="{FF2B5EF4-FFF2-40B4-BE49-F238E27FC236}">
                  <a16:creationId xmlns:a16="http://schemas.microsoft.com/office/drawing/2014/main" id="{84B73A47-61BF-41AA-88B2-8E886FE76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37" name="Rectangle 41">
              <a:extLst>
                <a:ext uri="{FF2B5EF4-FFF2-40B4-BE49-F238E27FC236}">
                  <a16:creationId xmlns:a16="http://schemas.microsoft.com/office/drawing/2014/main" id="{1598D14B-84D4-4984-9F52-076847DF34D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grpSp>
    </p:spTree>
    <p:extLst>
      <p:ext uri="{BB962C8B-B14F-4D97-AF65-F5344CB8AC3E}">
        <p14:creationId xmlns:p14="http://schemas.microsoft.com/office/powerpoint/2010/main" val="1681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AC61633D-9A06-4EE6-8CCA-125E665DAA4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12" name="Group 11">
            <a:extLst>
              <a:ext uri="{FF2B5EF4-FFF2-40B4-BE49-F238E27FC236}">
                <a16:creationId xmlns:a16="http://schemas.microsoft.com/office/drawing/2014/main" id="{77A852C8-BC01-40BA-9756-A40AB1DD1E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3" name="Rectangle 5">
              <a:extLst>
                <a:ext uri="{FF2B5EF4-FFF2-40B4-BE49-F238E27FC236}">
                  <a16:creationId xmlns:a16="http://schemas.microsoft.com/office/drawing/2014/main" id="{5E833F64-1EC5-48F9-9629-15731363C36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4" name="Freeform 6">
              <a:extLst>
                <a:ext uri="{FF2B5EF4-FFF2-40B4-BE49-F238E27FC236}">
                  <a16:creationId xmlns:a16="http://schemas.microsoft.com/office/drawing/2014/main" id="{49625B00-F175-4AF2-A4A8-DD4C7C29C86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5" name="Freeform 7">
              <a:extLst>
                <a:ext uri="{FF2B5EF4-FFF2-40B4-BE49-F238E27FC236}">
                  <a16:creationId xmlns:a16="http://schemas.microsoft.com/office/drawing/2014/main" id="{B8548D69-F7A8-408F-B36A-CE536F9EA1A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 name="Rectangle 8">
              <a:extLst>
                <a:ext uri="{FF2B5EF4-FFF2-40B4-BE49-F238E27FC236}">
                  <a16:creationId xmlns:a16="http://schemas.microsoft.com/office/drawing/2014/main" id="{E86213A7-EC0E-4C43-A8BB-903154E812D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7" name="Freeform 9">
              <a:extLst>
                <a:ext uri="{FF2B5EF4-FFF2-40B4-BE49-F238E27FC236}">
                  <a16:creationId xmlns:a16="http://schemas.microsoft.com/office/drawing/2014/main" id="{B31A9BC9-306F-4756-AC1D-CBEFF5003F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 name="Freeform 10">
              <a:extLst>
                <a:ext uri="{FF2B5EF4-FFF2-40B4-BE49-F238E27FC236}">
                  <a16:creationId xmlns:a16="http://schemas.microsoft.com/office/drawing/2014/main" id="{5DDF1C95-CE0A-4A54-A208-58B5171B3D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 name="Freeform 11">
              <a:extLst>
                <a:ext uri="{FF2B5EF4-FFF2-40B4-BE49-F238E27FC236}">
                  <a16:creationId xmlns:a16="http://schemas.microsoft.com/office/drawing/2014/main" id="{9B523C42-9B96-471D-8841-372C3784C5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 name="Freeform 12">
              <a:extLst>
                <a:ext uri="{FF2B5EF4-FFF2-40B4-BE49-F238E27FC236}">
                  <a16:creationId xmlns:a16="http://schemas.microsoft.com/office/drawing/2014/main" id="{02E84A0F-4A41-4C49-BAA2-F633853175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 name="Freeform 13">
              <a:extLst>
                <a:ext uri="{FF2B5EF4-FFF2-40B4-BE49-F238E27FC236}">
                  <a16:creationId xmlns:a16="http://schemas.microsoft.com/office/drawing/2014/main" id="{33776A90-2B6D-42E7-BC25-CC6F0DBF17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 name="Freeform 14">
              <a:extLst>
                <a:ext uri="{FF2B5EF4-FFF2-40B4-BE49-F238E27FC236}">
                  <a16:creationId xmlns:a16="http://schemas.microsoft.com/office/drawing/2014/main" id="{D9F3E5CC-7FEE-4BC8-8249-08FDFB17E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 name="Freeform 15">
              <a:extLst>
                <a:ext uri="{FF2B5EF4-FFF2-40B4-BE49-F238E27FC236}">
                  <a16:creationId xmlns:a16="http://schemas.microsoft.com/office/drawing/2014/main" id="{850AA1E1-9C1E-404A-954C-D97E0BE3491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 name="Freeform 16">
              <a:extLst>
                <a:ext uri="{FF2B5EF4-FFF2-40B4-BE49-F238E27FC236}">
                  <a16:creationId xmlns:a16="http://schemas.microsoft.com/office/drawing/2014/main" id="{36D9AD7E-773D-4BB1-ACEE-00563B5167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 name="Freeform 17">
              <a:extLst>
                <a:ext uri="{FF2B5EF4-FFF2-40B4-BE49-F238E27FC236}">
                  <a16:creationId xmlns:a16="http://schemas.microsoft.com/office/drawing/2014/main" id="{6033B781-6231-425F-8304-A961AA8065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 name="Freeform 18">
              <a:extLst>
                <a:ext uri="{FF2B5EF4-FFF2-40B4-BE49-F238E27FC236}">
                  <a16:creationId xmlns:a16="http://schemas.microsoft.com/office/drawing/2014/main" id="{1786E3D0-D76C-4472-A088-5B8E00593FB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 name="Freeform 19">
              <a:extLst>
                <a:ext uri="{FF2B5EF4-FFF2-40B4-BE49-F238E27FC236}">
                  <a16:creationId xmlns:a16="http://schemas.microsoft.com/office/drawing/2014/main" id="{5CF52AD3-8E5C-4910-9B62-C81C650AF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 name="Freeform 20">
              <a:extLst>
                <a:ext uri="{FF2B5EF4-FFF2-40B4-BE49-F238E27FC236}">
                  <a16:creationId xmlns:a16="http://schemas.microsoft.com/office/drawing/2014/main" id="{A35A36B6-0527-42BB-BD6E-7250464193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9" name="Freeform 21">
              <a:extLst>
                <a:ext uri="{FF2B5EF4-FFF2-40B4-BE49-F238E27FC236}">
                  <a16:creationId xmlns:a16="http://schemas.microsoft.com/office/drawing/2014/main" id="{C82CDD5E-E7AC-4F4C-B545-9A12B252AD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0" name="Freeform 22">
              <a:extLst>
                <a:ext uri="{FF2B5EF4-FFF2-40B4-BE49-F238E27FC236}">
                  <a16:creationId xmlns:a16="http://schemas.microsoft.com/office/drawing/2014/main" id="{87444BF1-FAA9-41E0-A061-952B58449A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1" name="Freeform 23">
              <a:extLst>
                <a:ext uri="{FF2B5EF4-FFF2-40B4-BE49-F238E27FC236}">
                  <a16:creationId xmlns:a16="http://schemas.microsoft.com/office/drawing/2014/main" id="{6A23B4B8-AE8E-44C4-8051-88AC38B847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2" name="Freeform 24">
              <a:extLst>
                <a:ext uri="{FF2B5EF4-FFF2-40B4-BE49-F238E27FC236}">
                  <a16:creationId xmlns:a16="http://schemas.microsoft.com/office/drawing/2014/main" id="{3CACE757-BB92-474C-9756-5DA2C4B3B3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3" name="Freeform 25">
              <a:extLst>
                <a:ext uri="{FF2B5EF4-FFF2-40B4-BE49-F238E27FC236}">
                  <a16:creationId xmlns:a16="http://schemas.microsoft.com/office/drawing/2014/main" id="{5345926B-3BE3-47B0-B9D0-247EF3D983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4" name="Freeform 26">
              <a:extLst>
                <a:ext uri="{FF2B5EF4-FFF2-40B4-BE49-F238E27FC236}">
                  <a16:creationId xmlns:a16="http://schemas.microsoft.com/office/drawing/2014/main" id="{62927A9D-539B-4F60-BDDC-A703ED10E0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5" name="Freeform 27">
              <a:extLst>
                <a:ext uri="{FF2B5EF4-FFF2-40B4-BE49-F238E27FC236}">
                  <a16:creationId xmlns:a16="http://schemas.microsoft.com/office/drawing/2014/main" id="{B957EE2B-5833-4676-9CC0-33FFEF49A5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6" name="Freeform 28">
              <a:extLst>
                <a:ext uri="{FF2B5EF4-FFF2-40B4-BE49-F238E27FC236}">
                  <a16:creationId xmlns:a16="http://schemas.microsoft.com/office/drawing/2014/main" id="{38E9BBD8-44F9-4A62-9F47-F1E82E0D90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7" name="Freeform 29">
              <a:extLst>
                <a:ext uri="{FF2B5EF4-FFF2-40B4-BE49-F238E27FC236}">
                  <a16:creationId xmlns:a16="http://schemas.microsoft.com/office/drawing/2014/main" id="{C3D95AFA-85F3-4317-A9F1-D5E4FF5F08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8" name="Freeform 30">
              <a:extLst>
                <a:ext uri="{FF2B5EF4-FFF2-40B4-BE49-F238E27FC236}">
                  <a16:creationId xmlns:a16="http://schemas.microsoft.com/office/drawing/2014/main" id="{F0DC07E6-3215-437A-B116-01F998C684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9" name="Freeform 31">
              <a:extLst>
                <a:ext uri="{FF2B5EF4-FFF2-40B4-BE49-F238E27FC236}">
                  <a16:creationId xmlns:a16="http://schemas.microsoft.com/office/drawing/2014/main" id="{B4FA4AF6-2538-4681-BEC4-DDF0730337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0" name="Freeform 32">
              <a:extLst>
                <a:ext uri="{FF2B5EF4-FFF2-40B4-BE49-F238E27FC236}">
                  <a16:creationId xmlns:a16="http://schemas.microsoft.com/office/drawing/2014/main" id="{55CCC77A-701C-4973-BE7C-634F37B8E1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1" name="Rectangle 33">
              <a:extLst>
                <a:ext uri="{FF2B5EF4-FFF2-40B4-BE49-F238E27FC236}">
                  <a16:creationId xmlns:a16="http://schemas.microsoft.com/office/drawing/2014/main" id="{79D82C9F-B52F-425F-AFAF-E87DBB17C10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42" name="Freeform 34">
              <a:extLst>
                <a:ext uri="{FF2B5EF4-FFF2-40B4-BE49-F238E27FC236}">
                  <a16:creationId xmlns:a16="http://schemas.microsoft.com/office/drawing/2014/main" id="{E902D233-A16F-4F21-8040-1C41D7F5B7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3" name="Freeform 35">
              <a:extLst>
                <a:ext uri="{FF2B5EF4-FFF2-40B4-BE49-F238E27FC236}">
                  <a16:creationId xmlns:a16="http://schemas.microsoft.com/office/drawing/2014/main" id="{AB396242-AE99-4E2E-B64C-42D232A1E7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4" name="Freeform 36">
              <a:extLst>
                <a:ext uri="{FF2B5EF4-FFF2-40B4-BE49-F238E27FC236}">
                  <a16:creationId xmlns:a16="http://schemas.microsoft.com/office/drawing/2014/main" id="{B0061D7A-10B2-4AD4-AF05-091631E7C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5" name="Freeform 37">
              <a:extLst>
                <a:ext uri="{FF2B5EF4-FFF2-40B4-BE49-F238E27FC236}">
                  <a16:creationId xmlns:a16="http://schemas.microsoft.com/office/drawing/2014/main" id="{3C06240B-3EE1-410C-BD54-FA63E3DE493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6" name="Freeform 38">
              <a:extLst>
                <a:ext uri="{FF2B5EF4-FFF2-40B4-BE49-F238E27FC236}">
                  <a16:creationId xmlns:a16="http://schemas.microsoft.com/office/drawing/2014/main" id="{BAFA4C69-36C1-4AEE-921A-2EECACCB63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7" name="Freeform 39">
              <a:extLst>
                <a:ext uri="{FF2B5EF4-FFF2-40B4-BE49-F238E27FC236}">
                  <a16:creationId xmlns:a16="http://schemas.microsoft.com/office/drawing/2014/main" id="{B8785337-6476-4F9E-9CB3-8BEE64B5A8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8" name="Freeform 40">
              <a:extLst>
                <a:ext uri="{FF2B5EF4-FFF2-40B4-BE49-F238E27FC236}">
                  <a16:creationId xmlns:a16="http://schemas.microsoft.com/office/drawing/2014/main" id="{53AE4527-A215-441E-AE41-B8B301DD05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9" name="Freeform 41">
              <a:extLst>
                <a:ext uri="{FF2B5EF4-FFF2-40B4-BE49-F238E27FC236}">
                  <a16:creationId xmlns:a16="http://schemas.microsoft.com/office/drawing/2014/main" id="{4CCB478F-211A-4766-8821-D3DDCC2F1A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0" name="Freeform 42">
              <a:extLst>
                <a:ext uri="{FF2B5EF4-FFF2-40B4-BE49-F238E27FC236}">
                  <a16:creationId xmlns:a16="http://schemas.microsoft.com/office/drawing/2014/main" id="{44A17BB7-BD39-48EF-999D-7D5C9D02A1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1" name="Freeform 43">
              <a:extLst>
                <a:ext uri="{FF2B5EF4-FFF2-40B4-BE49-F238E27FC236}">
                  <a16:creationId xmlns:a16="http://schemas.microsoft.com/office/drawing/2014/main" id="{5B9CE92D-8011-4CF3-80C3-6883EC8B19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2" name="Freeform 44">
              <a:extLst>
                <a:ext uri="{FF2B5EF4-FFF2-40B4-BE49-F238E27FC236}">
                  <a16:creationId xmlns:a16="http://schemas.microsoft.com/office/drawing/2014/main" id="{5ED1CF5D-1E66-4AEC-99B3-B3D4E26C903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3" name="Rectangle 45">
              <a:extLst>
                <a:ext uri="{FF2B5EF4-FFF2-40B4-BE49-F238E27FC236}">
                  <a16:creationId xmlns:a16="http://schemas.microsoft.com/office/drawing/2014/main" id="{C72C583E-A8EA-4A45-8FA0-6560160EB31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54" name="Freeform 46">
              <a:extLst>
                <a:ext uri="{FF2B5EF4-FFF2-40B4-BE49-F238E27FC236}">
                  <a16:creationId xmlns:a16="http://schemas.microsoft.com/office/drawing/2014/main" id="{08D37DE4-6C04-47AA-9D00-48A55BE93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5" name="Freeform 47">
              <a:extLst>
                <a:ext uri="{FF2B5EF4-FFF2-40B4-BE49-F238E27FC236}">
                  <a16:creationId xmlns:a16="http://schemas.microsoft.com/office/drawing/2014/main" id="{64B2D388-168A-4F79-861B-27362D67B31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6" name="Freeform 48">
              <a:extLst>
                <a:ext uri="{FF2B5EF4-FFF2-40B4-BE49-F238E27FC236}">
                  <a16:creationId xmlns:a16="http://schemas.microsoft.com/office/drawing/2014/main" id="{21D2A117-6B87-47F5-B5BE-DCE83B2270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7" name="Freeform 49">
              <a:extLst>
                <a:ext uri="{FF2B5EF4-FFF2-40B4-BE49-F238E27FC236}">
                  <a16:creationId xmlns:a16="http://schemas.microsoft.com/office/drawing/2014/main" id="{70840464-B6A0-40E5-BA4A-1B99F6AD58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8" name="Freeform 50">
              <a:extLst>
                <a:ext uri="{FF2B5EF4-FFF2-40B4-BE49-F238E27FC236}">
                  <a16:creationId xmlns:a16="http://schemas.microsoft.com/office/drawing/2014/main" id="{A9D20A15-4967-4B13-B558-E81C4EDCFA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9" name="Freeform 51">
              <a:extLst>
                <a:ext uri="{FF2B5EF4-FFF2-40B4-BE49-F238E27FC236}">
                  <a16:creationId xmlns:a16="http://schemas.microsoft.com/office/drawing/2014/main" id="{6934E340-6667-466E-A5B7-B0167DC9C3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0" name="Freeform 52">
              <a:extLst>
                <a:ext uri="{FF2B5EF4-FFF2-40B4-BE49-F238E27FC236}">
                  <a16:creationId xmlns:a16="http://schemas.microsoft.com/office/drawing/2014/main" id="{4D349E6E-F4FB-43B7-86D6-C90C288011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1" name="Freeform 53">
              <a:extLst>
                <a:ext uri="{FF2B5EF4-FFF2-40B4-BE49-F238E27FC236}">
                  <a16:creationId xmlns:a16="http://schemas.microsoft.com/office/drawing/2014/main" id="{23D5ABA0-3217-4485-BCAE-779BD7E1B7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2" name="Freeform 54">
              <a:extLst>
                <a:ext uri="{FF2B5EF4-FFF2-40B4-BE49-F238E27FC236}">
                  <a16:creationId xmlns:a16="http://schemas.microsoft.com/office/drawing/2014/main" id="{45CF2BCB-E4BA-403E-905C-0254C5E24F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3" name="Freeform 55">
              <a:extLst>
                <a:ext uri="{FF2B5EF4-FFF2-40B4-BE49-F238E27FC236}">
                  <a16:creationId xmlns:a16="http://schemas.microsoft.com/office/drawing/2014/main" id="{F12E1D2C-E1C8-455C-B173-30AB0D5101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4" name="Freeform 56">
              <a:extLst>
                <a:ext uri="{FF2B5EF4-FFF2-40B4-BE49-F238E27FC236}">
                  <a16:creationId xmlns:a16="http://schemas.microsoft.com/office/drawing/2014/main" id="{A58BEE69-0D65-4014-93A8-414056A27F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5" name="Freeform 57">
              <a:extLst>
                <a:ext uri="{FF2B5EF4-FFF2-40B4-BE49-F238E27FC236}">
                  <a16:creationId xmlns:a16="http://schemas.microsoft.com/office/drawing/2014/main" id="{9C0C17B2-6B3A-47BF-A16C-2E7D52374E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66" name="Freeform 58">
              <a:extLst>
                <a:ext uri="{FF2B5EF4-FFF2-40B4-BE49-F238E27FC236}">
                  <a16:creationId xmlns:a16="http://schemas.microsoft.com/office/drawing/2014/main" id="{D71D7359-60C1-4277-8402-6C40DAF104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grpSp>
        <p:nvGrpSpPr>
          <p:cNvPr id="68" name="Group 67">
            <a:extLst>
              <a:ext uri="{FF2B5EF4-FFF2-40B4-BE49-F238E27FC236}">
                <a16:creationId xmlns:a16="http://schemas.microsoft.com/office/drawing/2014/main" id="{E4232924-BF26-48FA-B3B1-C9621142E9F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69" name="Rectangle 68">
              <a:extLst>
                <a:ext uri="{FF2B5EF4-FFF2-40B4-BE49-F238E27FC236}">
                  <a16:creationId xmlns:a16="http://schemas.microsoft.com/office/drawing/2014/main" id="{5BB61B5E-D851-4FB3-B743-8001056509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 name="Picture 2">
              <a:extLst>
                <a:ext uri="{FF2B5EF4-FFF2-40B4-BE49-F238E27FC236}">
                  <a16:creationId xmlns:a16="http://schemas.microsoft.com/office/drawing/2014/main" id="{02C14253-E89C-4B21-845E-0AEA16DF64AC}"/>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sp>
        <p:nvSpPr>
          <p:cNvPr id="2" name="כותרת 1">
            <a:extLst>
              <a:ext uri="{FF2B5EF4-FFF2-40B4-BE49-F238E27FC236}">
                <a16:creationId xmlns:a16="http://schemas.microsoft.com/office/drawing/2014/main" id="{8D6BA804-033F-4DAF-879D-B5E3415B8B98}"/>
              </a:ext>
            </a:extLst>
          </p:cNvPr>
          <p:cNvSpPr>
            <a:spLocks noGrp="1"/>
          </p:cNvSpPr>
          <p:nvPr>
            <p:ph type="title"/>
          </p:nvPr>
        </p:nvSpPr>
        <p:spPr>
          <a:xfrm>
            <a:off x="1143000" y="4275668"/>
            <a:ext cx="8830733" cy="936096"/>
          </a:xfrm>
        </p:spPr>
        <p:txBody>
          <a:bodyPr vert="horz" lIns="91440" tIns="45720" rIns="91440" bIns="45720" rtlCol="0" anchor="b">
            <a:normAutofit/>
          </a:bodyPr>
          <a:lstStyle/>
          <a:p>
            <a:pPr algn="ctr" rtl="0"/>
            <a:r>
              <a:rPr lang="he-IL" sz="4400" dirty="0">
                <a:latin typeface="Calibri Light" panose="020F0302020204030204" pitchFamily="34" charset="0"/>
                <a:cs typeface="Calibri Light" panose="020F0302020204030204" pitchFamily="34" charset="0"/>
              </a:rPr>
              <a:t>משמר הירדן – מראה כללי</a:t>
            </a:r>
            <a:endParaRPr lang="en-US" sz="4400" dirty="0">
              <a:latin typeface="Calibri Light" panose="020F0302020204030204" pitchFamily="34" charset="0"/>
              <a:cs typeface="Calibri Light" panose="020F0302020204030204" pitchFamily="34" charset="0"/>
            </a:endParaRPr>
          </a:p>
        </p:txBody>
      </p:sp>
      <p:grpSp>
        <p:nvGrpSpPr>
          <p:cNvPr id="72" name="Group 71">
            <a:extLst>
              <a:ext uri="{FF2B5EF4-FFF2-40B4-BE49-F238E27FC236}">
                <a16:creationId xmlns:a16="http://schemas.microsoft.com/office/drawing/2014/main" id="{0C18BBD4-A5F0-476E-8A64-926D74BE10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73" name="Rectangle 5">
              <a:extLst>
                <a:ext uri="{FF2B5EF4-FFF2-40B4-BE49-F238E27FC236}">
                  <a16:creationId xmlns:a16="http://schemas.microsoft.com/office/drawing/2014/main" id="{9EE2F325-8980-43FD-9534-405157AF068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74" name="Freeform 6">
              <a:extLst>
                <a:ext uri="{FF2B5EF4-FFF2-40B4-BE49-F238E27FC236}">
                  <a16:creationId xmlns:a16="http://schemas.microsoft.com/office/drawing/2014/main" id="{25F3760D-85DC-4645-87D8-22B340F063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5" name="Freeform 7">
              <a:extLst>
                <a:ext uri="{FF2B5EF4-FFF2-40B4-BE49-F238E27FC236}">
                  <a16:creationId xmlns:a16="http://schemas.microsoft.com/office/drawing/2014/main" id="{D979E93A-F51D-44B9-A962-5DA07C5C7B1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6" name="Freeform 8">
              <a:extLst>
                <a:ext uri="{FF2B5EF4-FFF2-40B4-BE49-F238E27FC236}">
                  <a16:creationId xmlns:a16="http://schemas.microsoft.com/office/drawing/2014/main" id="{B383F9B1-531C-435C-A45A-F9B6AB29A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7" name="Freeform 9">
              <a:extLst>
                <a:ext uri="{FF2B5EF4-FFF2-40B4-BE49-F238E27FC236}">
                  <a16:creationId xmlns:a16="http://schemas.microsoft.com/office/drawing/2014/main" id="{DBC76506-23AC-4D98-83E4-574C6AE92EF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8" name="Freeform 10">
              <a:extLst>
                <a:ext uri="{FF2B5EF4-FFF2-40B4-BE49-F238E27FC236}">
                  <a16:creationId xmlns:a16="http://schemas.microsoft.com/office/drawing/2014/main" id="{69057F53-1F27-4E59-810F-F26AD2A822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79" name="Freeform 11">
              <a:extLst>
                <a:ext uri="{FF2B5EF4-FFF2-40B4-BE49-F238E27FC236}">
                  <a16:creationId xmlns:a16="http://schemas.microsoft.com/office/drawing/2014/main" id="{CC898A77-5976-46FA-BE9C-F02A1F750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0" name="Freeform 12">
              <a:extLst>
                <a:ext uri="{FF2B5EF4-FFF2-40B4-BE49-F238E27FC236}">
                  <a16:creationId xmlns:a16="http://schemas.microsoft.com/office/drawing/2014/main" id="{AFDB3F0C-9FBE-486F-86CD-7A61662E1A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1" name="Freeform 13">
              <a:extLst>
                <a:ext uri="{FF2B5EF4-FFF2-40B4-BE49-F238E27FC236}">
                  <a16:creationId xmlns:a16="http://schemas.microsoft.com/office/drawing/2014/main" id="{49CA9467-6DE9-4FB1-810A-32B55A9BDD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2" name="Freeform 14">
              <a:extLst>
                <a:ext uri="{FF2B5EF4-FFF2-40B4-BE49-F238E27FC236}">
                  <a16:creationId xmlns:a16="http://schemas.microsoft.com/office/drawing/2014/main" id="{D162400E-A7A6-49B2-A7CD-8D772D040F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3" name="Freeform 15">
              <a:extLst>
                <a:ext uri="{FF2B5EF4-FFF2-40B4-BE49-F238E27FC236}">
                  <a16:creationId xmlns:a16="http://schemas.microsoft.com/office/drawing/2014/main" id="{EB7B8DA5-1E2E-4393-AA3A-3164A1D4A38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4" name="Line 16">
              <a:extLst>
                <a:ext uri="{FF2B5EF4-FFF2-40B4-BE49-F238E27FC236}">
                  <a16:creationId xmlns:a16="http://schemas.microsoft.com/office/drawing/2014/main" id="{FC22C652-4146-47BD-A3DF-26A70A5D73B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85" name="Freeform 17">
              <a:extLst>
                <a:ext uri="{FF2B5EF4-FFF2-40B4-BE49-F238E27FC236}">
                  <a16:creationId xmlns:a16="http://schemas.microsoft.com/office/drawing/2014/main" id="{12E44B32-0EFB-4AD4-980A-9BDA6F844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6" name="Freeform 18">
              <a:extLst>
                <a:ext uri="{FF2B5EF4-FFF2-40B4-BE49-F238E27FC236}">
                  <a16:creationId xmlns:a16="http://schemas.microsoft.com/office/drawing/2014/main" id="{C1C4815B-B5C7-42C7-9BF9-7AFCF1E742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7" name="Freeform 19">
              <a:extLst>
                <a:ext uri="{FF2B5EF4-FFF2-40B4-BE49-F238E27FC236}">
                  <a16:creationId xmlns:a16="http://schemas.microsoft.com/office/drawing/2014/main" id="{0EC5A02A-188A-4689-85F2-3EE5681248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8" name="Freeform 20">
              <a:extLst>
                <a:ext uri="{FF2B5EF4-FFF2-40B4-BE49-F238E27FC236}">
                  <a16:creationId xmlns:a16="http://schemas.microsoft.com/office/drawing/2014/main" id="{6728B80C-E07C-4C63-850A-B1A0991435E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89" name="Rectangle 21">
              <a:extLst>
                <a:ext uri="{FF2B5EF4-FFF2-40B4-BE49-F238E27FC236}">
                  <a16:creationId xmlns:a16="http://schemas.microsoft.com/office/drawing/2014/main" id="{438B54CE-A6CA-4462-BD48-AF47B44023C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90" name="Freeform 22">
              <a:extLst>
                <a:ext uri="{FF2B5EF4-FFF2-40B4-BE49-F238E27FC236}">
                  <a16:creationId xmlns:a16="http://schemas.microsoft.com/office/drawing/2014/main" id="{5A5EF6FF-4DAD-4471-9776-858DCD5025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1" name="Freeform 23">
              <a:extLst>
                <a:ext uri="{FF2B5EF4-FFF2-40B4-BE49-F238E27FC236}">
                  <a16:creationId xmlns:a16="http://schemas.microsoft.com/office/drawing/2014/main" id="{FDB5A90A-6BC9-4759-9C88-274DE135176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2" name="Freeform 24">
              <a:extLst>
                <a:ext uri="{FF2B5EF4-FFF2-40B4-BE49-F238E27FC236}">
                  <a16:creationId xmlns:a16="http://schemas.microsoft.com/office/drawing/2014/main" id="{A87DC0A6-CC14-4D49-8D3F-4F94318C33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3" name="Freeform 25">
              <a:extLst>
                <a:ext uri="{FF2B5EF4-FFF2-40B4-BE49-F238E27FC236}">
                  <a16:creationId xmlns:a16="http://schemas.microsoft.com/office/drawing/2014/main" id="{304F60D7-F550-4108-84A5-2CF2858320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4" name="Freeform 26">
              <a:extLst>
                <a:ext uri="{FF2B5EF4-FFF2-40B4-BE49-F238E27FC236}">
                  <a16:creationId xmlns:a16="http://schemas.microsoft.com/office/drawing/2014/main" id="{E65E8001-04BB-4AD3-92A5-ADF7CDB57B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5" name="Freeform 27">
              <a:extLst>
                <a:ext uri="{FF2B5EF4-FFF2-40B4-BE49-F238E27FC236}">
                  <a16:creationId xmlns:a16="http://schemas.microsoft.com/office/drawing/2014/main" id="{25392398-FCC7-4107-864E-479F774C47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6" name="Freeform 28">
              <a:extLst>
                <a:ext uri="{FF2B5EF4-FFF2-40B4-BE49-F238E27FC236}">
                  <a16:creationId xmlns:a16="http://schemas.microsoft.com/office/drawing/2014/main" id="{6C33065F-A1A0-42BC-99D7-2D8B3B5ADE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7" name="Freeform 29">
              <a:extLst>
                <a:ext uri="{FF2B5EF4-FFF2-40B4-BE49-F238E27FC236}">
                  <a16:creationId xmlns:a16="http://schemas.microsoft.com/office/drawing/2014/main" id="{BD8CC994-DC4B-4D9D-B660-9A0C400146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8" name="Freeform 30">
              <a:extLst>
                <a:ext uri="{FF2B5EF4-FFF2-40B4-BE49-F238E27FC236}">
                  <a16:creationId xmlns:a16="http://schemas.microsoft.com/office/drawing/2014/main" id="{1C6BA2F4-E03B-481F-B537-151A2EAE8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99" name="Freeform 31">
              <a:extLst>
                <a:ext uri="{FF2B5EF4-FFF2-40B4-BE49-F238E27FC236}">
                  <a16:creationId xmlns:a16="http://schemas.microsoft.com/office/drawing/2014/main" id="{40D3A2D9-398D-4BC7-9544-A32407E6E8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pic>
        <p:nvPicPr>
          <p:cNvPr id="5" name="מציין מיקום תוכן 7">
            <a:extLst>
              <a:ext uri="{FF2B5EF4-FFF2-40B4-BE49-F238E27FC236}">
                <a16:creationId xmlns:a16="http://schemas.microsoft.com/office/drawing/2014/main" id="{A6A6E993-F77B-4B2A-AF93-904F37A8639A}"/>
              </a:ext>
            </a:extLst>
          </p:cNvPr>
          <p:cNvPicPr>
            <a:picLocks noChangeAspect="1"/>
          </p:cNvPicPr>
          <p:nvPr/>
        </p:nvPicPr>
        <p:blipFill rotWithShape="1">
          <a:blip r:embed="rId4">
            <a:extLst>
              <a:ext uri="{28A0092B-C50C-407E-A947-70E740481C1C}">
                <a14:useLocalDpi xmlns:a14="http://schemas.microsoft.com/office/drawing/2010/main" val="0"/>
              </a:ext>
            </a:extLst>
          </a:blip>
          <a:srcRect t="15987" r="4" b="17394"/>
          <a:stretch/>
        </p:blipFill>
        <p:spPr>
          <a:xfrm>
            <a:off x="1141411" y="606426"/>
            <a:ext cx="4953000" cy="3299778"/>
          </a:xfrm>
          <a:custGeom>
            <a:avLst/>
            <a:gdLst>
              <a:gd name="connsiteX0" fmla="*/ 160369 w 4953000"/>
              <a:gd name="connsiteY0" fmla="*/ 0 h 3299778"/>
              <a:gd name="connsiteX1" fmla="*/ 4953000 w 4953000"/>
              <a:gd name="connsiteY1" fmla="*/ 0 h 3299778"/>
              <a:gd name="connsiteX2" fmla="*/ 4953000 w 4953000"/>
              <a:gd name="connsiteY2" fmla="*/ 3299778 h 3299778"/>
              <a:gd name="connsiteX3" fmla="*/ 0 w 4953000"/>
              <a:gd name="connsiteY3" fmla="*/ 3299778 h 3299778"/>
              <a:gd name="connsiteX4" fmla="*/ 0 w 4953000"/>
              <a:gd name="connsiteY4" fmla="*/ 160369 h 3299778"/>
              <a:gd name="connsiteX5" fmla="*/ 160369 w 4953000"/>
              <a:gd name="connsiteY5" fmla="*/ 0 h 3299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3000" h="3299778">
                <a:moveTo>
                  <a:pt x="160369" y="0"/>
                </a:moveTo>
                <a:lnTo>
                  <a:pt x="4953000" y="0"/>
                </a:lnTo>
                <a:lnTo>
                  <a:pt x="4953000" y="3299778"/>
                </a:lnTo>
                <a:lnTo>
                  <a:pt x="0" y="3299778"/>
                </a:lnTo>
                <a:lnTo>
                  <a:pt x="0" y="160369"/>
                </a:lnTo>
                <a:cubicBezTo>
                  <a:pt x="0" y="71800"/>
                  <a:pt x="71800" y="0"/>
                  <a:pt x="160369" y="0"/>
                </a:cubicBezTo>
                <a:close/>
              </a:path>
            </a:pathLst>
          </a:cu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pic>
        <p:nvPicPr>
          <p:cNvPr id="4" name="מציין מיקום תוכן 6">
            <a:extLst>
              <a:ext uri="{FF2B5EF4-FFF2-40B4-BE49-F238E27FC236}">
                <a16:creationId xmlns:a16="http://schemas.microsoft.com/office/drawing/2014/main" id="{DF2E0F79-AEED-4D12-87EF-589CF06C0274}"/>
              </a:ext>
            </a:extLst>
          </p:cNvPr>
          <p:cNvPicPr>
            <a:picLocks noChangeAspect="1"/>
          </p:cNvPicPr>
          <p:nvPr/>
        </p:nvPicPr>
        <p:blipFill rotWithShape="1">
          <a:blip r:embed="rId5">
            <a:extLst>
              <a:ext uri="{28A0092B-C50C-407E-A947-70E740481C1C}">
                <a14:useLocalDpi xmlns:a14="http://schemas.microsoft.com/office/drawing/2010/main" val="0"/>
              </a:ext>
            </a:extLst>
          </a:blip>
          <a:srcRect t="26148" r="-3" b="6810"/>
          <a:stretch/>
        </p:blipFill>
        <p:spPr>
          <a:xfrm>
            <a:off x="6094411" y="606426"/>
            <a:ext cx="4959354" cy="3299778"/>
          </a:xfrm>
          <a:custGeom>
            <a:avLst/>
            <a:gdLst>
              <a:gd name="connsiteX0" fmla="*/ 0 w 4959354"/>
              <a:gd name="connsiteY0" fmla="*/ 0 h 3299778"/>
              <a:gd name="connsiteX1" fmla="*/ 4959354 w 4959354"/>
              <a:gd name="connsiteY1" fmla="*/ 0 h 3299778"/>
              <a:gd name="connsiteX2" fmla="*/ 4959354 w 4959354"/>
              <a:gd name="connsiteY2" fmla="*/ 3139409 h 3299778"/>
              <a:gd name="connsiteX3" fmla="*/ 4798985 w 4959354"/>
              <a:gd name="connsiteY3" fmla="*/ 3299778 h 3299778"/>
              <a:gd name="connsiteX4" fmla="*/ 0 w 4959354"/>
              <a:gd name="connsiteY4" fmla="*/ 3299778 h 3299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9354" h="3299778">
                <a:moveTo>
                  <a:pt x="0" y="0"/>
                </a:moveTo>
                <a:lnTo>
                  <a:pt x="4959354" y="0"/>
                </a:lnTo>
                <a:lnTo>
                  <a:pt x="4959354" y="3139409"/>
                </a:lnTo>
                <a:cubicBezTo>
                  <a:pt x="4959354" y="3227978"/>
                  <a:pt x="4887554" y="3299778"/>
                  <a:pt x="4798985" y="3299778"/>
                </a:cubicBezTo>
                <a:lnTo>
                  <a:pt x="0" y="3299778"/>
                </a:lnTo>
                <a:close/>
              </a:path>
            </a:pathLst>
          </a:cu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grpSp>
        <p:nvGrpSpPr>
          <p:cNvPr id="101" name="Group 100">
            <a:extLst>
              <a:ext uri="{FF2B5EF4-FFF2-40B4-BE49-F238E27FC236}">
                <a16:creationId xmlns:a16="http://schemas.microsoft.com/office/drawing/2014/main" id="{C5F9564F-F534-4DDF-B404-DC9B9C5D3A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02" name="Freeform 32">
              <a:extLst>
                <a:ext uri="{FF2B5EF4-FFF2-40B4-BE49-F238E27FC236}">
                  <a16:creationId xmlns:a16="http://schemas.microsoft.com/office/drawing/2014/main" id="{22C105DF-59AF-4599-97F7-6BEFEDD425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3" name="Freeform 33">
              <a:extLst>
                <a:ext uri="{FF2B5EF4-FFF2-40B4-BE49-F238E27FC236}">
                  <a16:creationId xmlns:a16="http://schemas.microsoft.com/office/drawing/2014/main" id="{0A255A0C-96A1-492E-99C3-FA31CFD824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4" name="Freeform 34">
              <a:extLst>
                <a:ext uri="{FF2B5EF4-FFF2-40B4-BE49-F238E27FC236}">
                  <a16:creationId xmlns:a16="http://schemas.microsoft.com/office/drawing/2014/main" id="{178140E8-E6DA-4157-9032-F97CB44F406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5" name="Freeform 35">
              <a:extLst>
                <a:ext uri="{FF2B5EF4-FFF2-40B4-BE49-F238E27FC236}">
                  <a16:creationId xmlns:a16="http://schemas.microsoft.com/office/drawing/2014/main" id="{F1392D8F-CCBB-4BDF-9D6B-D9671C6FEA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6" name="Freeform 36">
              <a:extLst>
                <a:ext uri="{FF2B5EF4-FFF2-40B4-BE49-F238E27FC236}">
                  <a16:creationId xmlns:a16="http://schemas.microsoft.com/office/drawing/2014/main" id="{92168D72-4BEC-42C7-99BF-FF0CC09582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7" name="Freeform 37">
              <a:extLst>
                <a:ext uri="{FF2B5EF4-FFF2-40B4-BE49-F238E27FC236}">
                  <a16:creationId xmlns:a16="http://schemas.microsoft.com/office/drawing/2014/main" id="{F01D03CB-697F-4F50-93BB-3750889121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8" name="Freeform 38">
              <a:extLst>
                <a:ext uri="{FF2B5EF4-FFF2-40B4-BE49-F238E27FC236}">
                  <a16:creationId xmlns:a16="http://schemas.microsoft.com/office/drawing/2014/main" id="{FC115F25-6AA9-4577-96CD-DBA1254CC2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09" name="Freeform 39">
              <a:extLst>
                <a:ext uri="{FF2B5EF4-FFF2-40B4-BE49-F238E27FC236}">
                  <a16:creationId xmlns:a16="http://schemas.microsoft.com/office/drawing/2014/main" id="{E7B5AC93-56D8-4DF1-A07B-40BBE627EA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0" name="Freeform 40">
              <a:extLst>
                <a:ext uri="{FF2B5EF4-FFF2-40B4-BE49-F238E27FC236}">
                  <a16:creationId xmlns:a16="http://schemas.microsoft.com/office/drawing/2014/main" id="{940ADE8C-5994-4636-8EE7-2D010CD5DD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11" name="Rectangle 41">
              <a:extLst>
                <a:ext uri="{FF2B5EF4-FFF2-40B4-BE49-F238E27FC236}">
                  <a16:creationId xmlns:a16="http://schemas.microsoft.com/office/drawing/2014/main" id="{B0FCA766-DAA2-4B70-9DE7-0A1315D49D7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spTree>
    <p:extLst>
      <p:ext uri="{BB962C8B-B14F-4D97-AF65-F5344CB8AC3E}">
        <p14:creationId xmlns:p14="http://schemas.microsoft.com/office/powerpoint/2010/main" val="2016468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466DCA6-5CE4-4784-8D6D-74417F65CD23}"/>
              </a:ext>
            </a:extLst>
          </p:cNvPr>
          <p:cNvSpPr>
            <a:spLocks noGrp="1"/>
          </p:cNvSpPr>
          <p:nvPr>
            <p:ph type="title"/>
          </p:nvPr>
        </p:nvSpPr>
        <p:spPr>
          <a:xfrm>
            <a:off x="6569957" y="618518"/>
            <a:ext cx="4747088" cy="1478570"/>
          </a:xfrm>
        </p:spPr>
        <p:txBody>
          <a:bodyPr>
            <a:normAutofit/>
          </a:bodyPr>
          <a:lstStyle/>
          <a:p>
            <a:r>
              <a:rPr lang="he-IL" sz="4000" dirty="0">
                <a:latin typeface="Calibri Light" panose="020F0302020204030204" pitchFamily="34" charset="0"/>
                <a:cs typeface="Calibri Light" panose="020F0302020204030204" pitchFamily="34" charset="0"/>
              </a:rPr>
              <a:t>אביגיל לבית </a:t>
            </a:r>
            <a:r>
              <a:rPr lang="he-IL" sz="4000" dirty="0" err="1">
                <a:latin typeface="Calibri Light" panose="020F0302020204030204" pitchFamily="34" charset="0"/>
                <a:cs typeface="Calibri Light" panose="020F0302020204030204" pitchFamily="34" charset="0"/>
              </a:rPr>
              <a:t>עראקי</a:t>
            </a:r>
            <a:r>
              <a:rPr lang="he-IL" sz="4000" dirty="0">
                <a:latin typeface="Calibri Light" panose="020F0302020204030204" pitchFamily="34" charset="0"/>
                <a:cs typeface="Calibri Light" panose="020F0302020204030204" pitchFamily="34" charset="0"/>
              </a:rPr>
              <a:t> </a:t>
            </a:r>
          </a:p>
        </p:txBody>
      </p:sp>
      <p:sp>
        <p:nvSpPr>
          <p:cNvPr id="6" name="Round Diagonal Corner Rectangle 9">
            <a:extLst>
              <a:ext uri="{FF2B5EF4-FFF2-40B4-BE49-F238E27FC236}">
                <a16:creationId xmlns:a16="http://schemas.microsoft.com/office/drawing/2014/main" id="{14436AD2-BD0F-4545-B2E9-06007B35B8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50" y="808057"/>
            <a:ext cx="5286376" cy="5234394"/>
          </a:xfrm>
          <a:prstGeom prst="round2DiagRect">
            <a:avLst>
              <a:gd name="adj1" fmla="val 7418"/>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מציין מיקום תוכן 4">
            <a:extLst>
              <a:ext uri="{FF2B5EF4-FFF2-40B4-BE49-F238E27FC236}">
                <a16:creationId xmlns:a16="http://schemas.microsoft.com/office/drawing/2014/main" id="{62BC9BBB-FAE8-4881-B2D9-C1C866784277}"/>
              </a:ext>
            </a:extLst>
          </p:cNvPr>
          <p:cNvPicPr>
            <a:picLocks noChangeAspect="1"/>
          </p:cNvPicPr>
          <p:nvPr/>
        </p:nvPicPr>
        <p:blipFill rotWithShape="1">
          <a:blip r:embed="rId3">
            <a:extLst>
              <a:ext uri="{28A0092B-C50C-407E-A947-70E740481C1C}">
                <a14:useLocalDpi xmlns:a14="http://schemas.microsoft.com/office/drawing/2010/main" val="0"/>
              </a:ext>
            </a:extLst>
          </a:blip>
          <a:srcRect r="2" b="9560"/>
          <a:stretch/>
        </p:blipFill>
        <p:spPr>
          <a:xfrm>
            <a:off x="1820616" y="1147145"/>
            <a:ext cx="3232326" cy="4567773"/>
          </a:xfrm>
          <a:prstGeom prst="rect">
            <a:avLst/>
          </a:prstGeom>
        </p:spPr>
      </p:pic>
      <p:sp>
        <p:nvSpPr>
          <p:cNvPr id="3" name="מציין מיקום תוכן 2">
            <a:extLst>
              <a:ext uri="{FF2B5EF4-FFF2-40B4-BE49-F238E27FC236}">
                <a16:creationId xmlns:a16="http://schemas.microsoft.com/office/drawing/2014/main" id="{7248F3E5-83E1-4B09-8D01-43D7ECD37ED9}"/>
              </a:ext>
            </a:extLst>
          </p:cNvPr>
          <p:cNvSpPr>
            <a:spLocks noGrp="1"/>
          </p:cNvSpPr>
          <p:nvPr>
            <p:ph idx="1"/>
          </p:nvPr>
        </p:nvSpPr>
        <p:spPr>
          <a:xfrm>
            <a:off x="6213765" y="2249486"/>
            <a:ext cx="5103280" cy="4269078"/>
          </a:xfrm>
        </p:spPr>
        <p:txBody>
          <a:bodyPr>
            <a:normAutofit/>
          </a:bodyPr>
          <a:lstStyle/>
          <a:p>
            <a:r>
              <a:rPr lang="he-IL" sz="3200" dirty="0">
                <a:latin typeface="Calibri Light" panose="020F0302020204030204" pitchFamily="34" charset="0"/>
                <a:cs typeface="Calibri Light" panose="020F0302020204030204" pitchFamily="34" charset="0"/>
              </a:rPr>
              <a:t>אביגיל נולדה בראשון לציון.</a:t>
            </a:r>
          </a:p>
          <a:p>
            <a:r>
              <a:rPr lang="he-IL" sz="3200" dirty="0">
                <a:latin typeface="Calibri Light" panose="020F0302020204030204" pitchFamily="34" charset="0"/>
                <a:cs typeface="Calibri Light" panose="020F0302020204030204" pitchFamily="34" charset="0"/>
              </a:rPr>
              <a:t>היא הייתה חברה בארגון האצ"ל.</a:t>
            </a:r>
          </a:p>
          <a:p>
            <a:r>
              <a:rPr lang="he-IL" sz="3200" dirty="0">
                <a:latin typeface="Calibri Light" panose="020F0302020204030204" pitchFamily="34" charset="0"/>
                <a:cs typeface="Calibri Light" panose="020F0302020204030204" pitchFamily="34" charset="0"/>
              </a:rPr>
              <a:t>אביגיל ביקרה במשמר הירדן ופגשה את זאב. </a:t>
            </a:r>
          </a:p>
          <a:p>
            <a:r>
              <a:rPr lang="he-IL" sz="3200" dirty="0">
                <a:latin typeface="Calibri Light" panose="020F0302020204030204" pitchFamily="34" charset="0"/>
                <a:cs typeface="Calibri Light" panose="020F0302020204030204" pitchFamily="34" charset="0"/>
              </a:rPr>
              <a:t>אביגיל תיארה את המפגש כ"אהבה ממבט ראשון".</a:t>
            </a:r>
          </a:p>
        </p:txBody>
      </p:sp>
    </p:spTree>
    <p:extLst>
      <p:ext uri="{BB962C8B-B14F-4D97-AF65-F5344CB8AC3E}">
        <p14:creationId xmlns:p14="http://schemas.microsoft.com/office/powerpoint/2010/main" val="6868209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68C52C4-E0E7-454B-85D7-131D7213FBF7}"/>
              </a:ext>
            </a:extLst>
          </p:cNvPr>
          <p:cNvSpPr>
            <a:spLocks noGrp="1"/>
          </p:cNvSpPr>
          <p:nvPr>
            <p:ph type="title"/>
          </p:nvPr>
        </p:nvSpPr>
        <p:spPr>
          <a:xfrm>
            <a:off x="1141413" y="618518"/>
            <a:ext cx="9905998" cy="1478570"/>
          </a:xfrm>
        </p:spPr>
        <p:txBody>
          <a:bodyPr>
            <a:normAutofit/>
          </a:bodyPr>
          <a:lstStyle/>
          <a:p>
            <a:pPr algn="ctr"/>
            <a:r>
              <a:rPr lang="he-IL" sz="4000" dirty="0">
                <a:latin typeface="Calibri Light" panose="020F0302020204030204" pitchFamily="34" charset="0"/>
                <a:cs typeface="Calibri Light" panose="020F0302020204030204" pitchFamily="34" charset="0"/>
              </a:rPr>
              <a:t>אביגיל וזאב מתחתנים</a:t>
            </a:r>
          </a:p>
        </p:txBody>
      </p:sp>
      <p:sp>
        <p:nvSpPr>
          <p:cNvPr id="3" name="מציין מיקום תוכן 2">
            <a:extLst>
              <a:ext uri="{FF2B5EF4-FFF2-40B4-BE49-F238E27FC236}">
                <a16:creationId xmlns:a16="http://schemas.microsoft.com/office/drawing/2014/main" id="{A178DD21-E001-4DEE-AED5-BDE25247A774}"/>
              </a:ext>
            </a:extLst>
          </p:cNvPr>
          <p:cNvSpPr>
            <a:spLocks noGrp="1"/>
          </p:cNvSpPr>
          <p:nvPr>
            <p:ph idx="1"/>
          </p:nvPr>
        </p:nvSpPr>
        <p:spPr>
          <a:xfrm>
            <a:off x="1141412" y="2097088"/>
            <a:ext cx="5557261" cy="4005839"/>
          </a:xfrm>
        </p:spPr>
        <p:txBody>
          <a:bodyPr anchor="ctr">
            <a:normAutofit lnSpcReduction="10000"/>
          </a:bodyPr>
          <a:lstStyle/>
          <a:p>
            <a:r>
              <a:rPr lang="he-IL" sz="3200" dirty="0">
                <a:latin typeface="Calibri Light" panose="020F0302020204030204" pitchFamily="34" charset="0"/>
                <a:cs typeface="Calibri Light" panose="020F0302020204030204" pitchFamily="34" charset="0"/>
              </a:rPr>
              <a:t>לאחר ביקורה של אביגיל במשמר הירדן הם שמרו על קשר למרות המרחק הגדול.</a:t>
            </a:r>
          </a:p>
          <a:p>
            <a:r>
              <a:rPr lang="he-IL" sz="3200" dirty="0">
                <a:latin typeface="Calibri Light" panose="020F0302020204030204" pitchFamily="34" charset="0"/>
                <a:cs typeface="Calibri Light" panose="020F0302020204030204" pitchFamily="34" charset="0"/>
              </a:rPr>
              <a:t>הם התכתבו ביניהם ובתאריך ה-24.2.1948 זאב ואביגיל נישאו ואביגיל עברה להתגורר במשמר הירדן.</a:t>
            </a:r>
          </a:p>
        </p:txBody>
      </p:sp>
      <p:pic>
        <p:nvPicPr>
          <p:cNvPr id="5" name="תמונה 4">
            <a:extLst>
              <a:ext uri="{FF2B5EF4-FFF2-40B4-BE49-F238E27FC236}">
                <a16:creationId xmlns:a16="http://schemas.microsoft.com/office/drawing/2014/main" id="{F9E39144-F8BE-44BF-AEE9-F38C9DB8E5C6}"/>
              </a:ext>
            </a:extLst>
          </p:cNvPr>
          <p:cNvPicPr>
            <a:picLocks noChangeAspect="1"/>
          </p:cNvPicPr>
          <p:nvPr/>
        </p:nvPicPr>
        <p:blipFill rotWithShape="1">
          <a:blip r:embed="rId3"/>
          <a:srcRect r="2254" b="1"/>
          <a:stretch/>
        </p:blipFill>
        <p:spPr>
          <a:xfrm>
            <a:off x="6788727" y="2757256"/>
            <a:ext cx="4258683" cy="2788356"/>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val="3657229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6F6EEF7-8E37-4888-B543-99B30A0764AC}"/>
              </a:ext>
            </a:extLst>
          </p:cNvPr>
          <p:cNvSpPr>
            <a:spLocks noGrp="1"/>
          </p:cNvSpPr>
          <p:nvPr>
            <p:ph type="title"/>
          </p:nvPr>
        </p:nvSpPr>
        <p:spPr>
          <a:xfrm>
            <a:off x="1141413" y="618517"/>
            <a:ext cx="3954486" cy="1675949"/>
          </a:xfrm>
        </p:spPr>
        <p:txBody>
          <a:bodyPr>
            <a:normAutofit/>
          </a:bodyPr>
          <a:lstStyle/>
          <a:p>
            <a:r>
              <a:rPr lang="he-IL" sz="4400" dirty="0">
                <a:latin typeface="Calibri Light" panose="020F0302020204030204" pitchFamily="34" charset="0"/>
                <a:cs typeface="Calibri Light" panose="020F0302020204030204" pitchFamily="34" charset="0"/>
              </a:rPr>
              <a:t>קרבות משמר הירדן </a:t>
            </a:r>
          </a:p>
        </p:txBody>
      </p:sp>
      <p:pic>
        <p:nvPicPr>
          <p:cNvPr id="4" name="מציין מיקום תוכן 4">
            <a:extLst>
              <a:ext uri="{FF2B5EF4-FFF2-40B4-BE49-F238E27FC236}">
                <a16:creationId xmlns:a16="http://schemas.microsoft.com/office/drawing/2014/main" id="{5AAD5BA7-F848-4B09-B94A-F0AAF89182CC}"/>
              </a:ext>
            </a:extLst>
          </p:cNvPr>
          <p:cNvPicPr>
            <a:picLocks noChangeAspect="1"/>
          </p:cNvPicPr>
          <p:nvPr/>
        </p:nvPicPr>
        <p:blipFill rotWithShape="1">
          <a:blip r:embed="rId3">
            <a:extLst>
              <a:ext uri="{28A0092B-C50C-407E-A947-70E740481C1C}">
                <a14:useLocalDpi xmlns:a14="http://schemas.microsoft.com/office/drawing/2010/main" val="0"/>
              </a:ext>
            </a:extLst>
          </a:blip>
          <a:srcRect t="10308" r="3" b="3"/>
          <a:stretch/>
        </p:blipFill>
        <p:spPr>
          <a:xfrm>
            <a:off x="1141411" y="2880269"/>
            <a:ext cx="3954488" cy="2589198"/>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8" name="Content Placeholder 7">
            <a:extLst>
              <a:ext uri="{FF2B5EF4-FFF2-40B4-BE49-F238E27FC236}">
                <a16:creationId xmlns:a16="http://schemas.microsoft.com/office/drawing/2014/main" id="{13B1FE47-D51E-4E11-AE98-CB17E40316F8}"/>
              </a:ext>
            </a:extLst>
          </p:cNvPr>
          <p:cNvSpPr>
            <a:spLocks noGrp="1"/>
          </p:cNvSpPr>
          <p:nvPr>
            <p:ph idx="1"/>
          </p:nvPr>
        </p:nvSpPr>
        <p:spPr>
          <a:xfrm>
            <a:off x="6096000" y="266700"/>
            <a:ext cx="5600700" cy="6496050"/>
          </a:xfrm>
        </p:spPr>
        <p:txBody>
          <a:bodyPr/>
          <a:lstStyle/>
          <a:p>
            <a:r>
              <a:rPr lang="he-IL" dirty="0">
                <a:latin typeface="Calibri Light" panose="020F0302020204030204" pitchFamily="34" charset="0"/>
                <a:cs typeface="Calibri Light" panose="020F0302020204030204" pitchFamily="34" charset="0"/>
              </a:rPr>
              <a:t>משמר הירדן שכנה על אחת הדרכים החשובות העוברות בין סוריה לארץ ישראל ולפיכך על ציר פלישה סורי אפשרי.</a:t>
            </a:r>
          </a:p>
          <a:p>
            <a:r>
              <a:rPr lang="he-IL" dirty="0">
                <a:latin typeface="Calibri Light" panose="020F0302020204030204" pitchFamily="34" charset="0"/>
                <a:cs typeface="Calibri Light" panose="020F0302020204030204" pitchFamily="34" charset="0"/>
              </a:rPr>
              <a:t> כמו כן, מצפון ומדרום למושבה ישנן מעברות בהן ניתן היה לחצות את נהר הירדן בקלות יחסית</a:t>
            </a:r>
          </a:p>
          <a:p>
            <a:r>
              <a:rPr lang="he-IL" dirty="0">
                <a:latin typeface="Calibri Light" panose="020F0302020204030204" pitchFamily="34" charset="0"/>
                <a:cs typeface="Calibri Light" panose="020F0302020204030204" pitchFamily="34" charset="0"/>
              </a:rPr>
              <a:t>האחריות הכוללת על הגליל העליון המזרחי הייתה של חטיבת עודד </a:t>
            </a:r>
          </a:p>
          <a:p>
            <a:r>
              <a:rPr lang="he-IL" dirty="0">
                <a:latin typeface="Calibri Light" panose="020F0302020204030204" pitchFamily="34" charset="0"/>
                <a:cs typeface="Calibri Light" panose="020F0302020204030204" pitchFamily="34" charset="0"/>
              </a:rPr>
              <a:t>בפועל ההגנה על יישובי קו החזית הוטלה בעיקר על תושביהם</a:t>
            </a:r>
          </a:p>
        </p:txBody>
      </p:sp>
    </p:spTree>
    <p:extLst>
      <p:ext uri="{BB962C8B-B14F-4D97-AF65-F5344CB8AC3E}">
        <p14:creationId xmlns:p14="http://schemas.microsoft.com/office/powerpoint/2010/main" val="2465942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11F91-1FCD-4B77-819C-F15F10E12C0B}"/>
              </a:ext>
            </a:extLst>
          </p:cNvPr>
          <p:cNvSpPr>
            <a:spLocks noGrp="1"/>
          </p:cNvSpPr>
          <p:nvPr>
            <p:ph type="title"/>
          </p:nvPr>
        </p:nvSpPr>
        <p:spPr/>
        <p:txBody>
          <a:bodyPr/>
          <a:lstStyle/>
          <a:p>
            <a:pPr algn="ctr"/>
            <a:r>
              <a:rPr lang="he-IL" dirty="0">
                <a:latin typeface="Calibri Light" panose="020F0302020204030204" pitchFamily="34" charset="0"/>
                <a:cs typeface="Calibri Light" panose="020F0302020204030204" pitchFamily="34" charset="0"/>
              </a:rPr>
              <a:t>תיאור הקרב</a:t>
            </a:r>
          </a:p>
        </p:txBody>
      </p:sp>
      <p:sp>
        <p:nvSpPr>
          <p:cNvPr id="3" name="Content Placeholder 2">
            <a:extLst>
              <a:ext uri="{FF2B5EF4-FFF2-40B4-BE49-F238E27FC236}">
                <a16:creationId xmlns:a16="http://schemas.microsoft.com/office/drawing/2014/main" id="{26A840EA-E067-478D-A0AF-224368334550}"/>
              </a:ext>
            </a:extLst>
          </p:cNvPr>
          <p:cNvSpPr>
            <a:spLocks noGrp="1"/>
          </p:cNvSpPr>
          <p:nvPr>
            <p:ph idx="1"/>
          </p:nvPr>
        </p:nvSpPr>
        <p:spPr>
          <a:xfrm>
            <a:off x="1265237" y="1658143"/>
            <a:ext cx="9905999" cy="3541714"/>
          </a:xfrm>
        </p:spPr>
        <p:txBody>
          <a:bodyPr>
            <a:noAutofit/>
          </a:bodyPr>
          <a:lstStyle/>
          <a:p>
            <a:pPr marL="0" indent="0">
              <a:buNone/>
            </a:pPr>
            <a:r>
              <a:rPr lang="he-IL" dirty="0">
                <a:latin typeface="Calibri Light" panose="020F0302020204030204" pitchFamily="34" charset="0"/>
                <a:cs typeface="Calibri Light" panose="020F0302020204030204" pitchFamily="34" charset="0"/>
              </a:rPr>
              <a:t>לאחר הדיפת שתי התקפות סוריות ב- 5 ו ב-6 ביוני 1948 הותקף שוב הישוב ב-10 ביוני לפנות בוקר בידי כוח חטיבתי סורי</a:t>
            </a:r>
          </a:p>
          <a:p>
            <a:pPr marL="0" indent="0">
              <a:buNone/>
            </a:pPr>
            <a:r>
              <a:rPr lang="he-IL" dirty="0">
                <a:latin typeface="Calibri Light" panose="020F0302020204030204" pitchFamily="34" charset="0"/>
                <a:cs typeface="Calibri Light" panose="020F0302020204030204" pitchFamily="34" charset="0"/>
              </a:rPr>
              <a:t> הכוח הסורי חדר אל המושבה פנימה. תגבורת לא הגיעה לישוב וכל עמדה ובית לחמו למעשה בעצמם. הקרבות נערכו מבית לבית, ומעמדה לעמדה </a:t>
            </a:r>
          </a:p>
          <a:p>
            <a:pPr marL="0" indent="0">
              <a:buNone/>
            </a:pPr>
            <a:r>
              <a:rPr lang="he-IL" dirty="0">
                <a:latin typeface="Calibri Light" panose="020F0302020204030204" pitchFamily="34" charset="0"/>
                <a:cs typeface="Calibri Light" panose="020F0302020204030204" pitchFamily="34" charset="0"/>
              </a:rPr>
              <a:t>לאחר שעות ארוכות הצליחו הסורים לכבוש את המושבה</a:t>
            </a:r>
          </a:p>
          <a:p>
            <a:pPr marL="0" indent="0">
              <a:buNone/>
            </a:pPr>
            <a:r>
              <a:rPr lang="he-IL" dirty="0">
                <a:latin typeface="Calibri Light" panose="020F0302020204030204" pitchFamily="34" charset="0"/>
                <a:cs typeface="Calibri Light" panose="020F0302020204030204" pitchFamily="34" charset="0"/>
              </a:rPr>
              <a:t> בקרבות נהרגו ארבע עשרה אנשים מתושבי </a:t>
            </a:r>
            <a:r>
              <a:rPr lang="he-IL" dirty="0" err="1">
                <a:latin typeface="Calibri Light" panose="020F0302020204030204" pitchFamily="34" charset="0"/>
                <a:cs typeface="Calibri Light" panose="020F0302020204030204" pitchFamily="34" charset="0"/>
              </a:rPr>
              <a:t>וממגיני</a:t>
            </a:r>
            <a:r>
              <a:rPr lang="he-IL" dirty="0">
                <a:latin typeface="Calibri Light" panose="020F0302020204030204" pitchFamily="34" charset="0"/>
                <a:cs typeface="Calibri Light" panose="020F0302020204030204" pitchFamily="34" charset="0"/>
              </a:rPr>
              <a:t> המושבה, ארבעה מתוכם בשתי ההתקפות הראשונות ועשרה בקרב האחרון </a:t>
            </a:r>
          </a:p>
          <a:p>
            <a:pPr marL="0" indent="0">
              <a:buNone/>
            </a:pPr>
            <a:r>
              <a:rPr lang="he-IL" dirty="0">
                <a:latin typeface="Calibri Light" panose="020F0302020204030204" pitchFamily="34" charset="0"/>
                <a:cs typeface="Calibri Light" panose="020F0302020204030204" pitchFamily="34" charset="0"/>
              </a:rPr>
              <a:t>שלושים ותשעה </a:t>
            </a:r>
            <a:r>
              <a:rPr lang="he-IL" dirty="0" err="1">
                <a:latin typeface="Calibri Light" panose="020F0302020204030204" pitchFamily="34" charset="0"/>
                <a:cs typeface="Calibri Light" panose="020F0302020204030204" pitchFamily="34" charset="0"/>
              </a:rPr>
              <a:t>מהמגינים</a:t>
            </a:r>
            <a:r>
              <a:rPr lang="he-IL" dirty="0">
                <a:latin typeface="Calibri Light" panose="020F0302020204030204" pitchFamily="34" charset="0"/>
                <a:cs typeface="Calibri Light" panose="020F0302020204030204" pitchFamily="34" charset="0"/>
              </a:rPr>
              <a:t> (כולל שש נשים ושנים עשר פצועים) אשר נותרו בחיים לאחר הקרב נפלו בשבי הסורי ושהו בו כ- 13 חודשים. לאחר כיבוש המושבה הסורים הרסו את המקום </a:t>
            </a:r>
          </a:p>
          <a:p>
            <a:pPr marL="0" indent="0">
              <a:buNone/>
            </a:pPr>
            <a:r>
              <a:rPr lang="he-IL" dirty="0">
                <a:latin typeface="Calibri Light" panose="020F0302020204030204" pitchFamily="34" charset="0"/>
                <a:cs typeface="Calibri Light" panose="020F0302020204030204" pitchFamily="34" charset="0"/>
              </a:rPr>
              <a:t>זאב </a:t>
            </a:r>
            <a:r>
              <a:rPr lang="he-IL" dirty="0" err="1">
                <a:latin typeface="Calibri Light" panose="020F0302020204030204" pitchFamily="34" charset="0"/>
                <a:cs typeface="Calibri Light" panose="020F0302020204030204" pitchFamily="34" charset="0"/>
              </a:rPr>
              <a:t>שטאל</a:t>
            </a:r>
            <a:r>
              <a:rPr lang="he-IL" dirty="0">
                <a:latin typeface="Calibri Light" panose="020F0302020204030204" pitchFamily="34" charset="0"/>
                <a:cs typeface="Calibri Light" panose="020F0302020204030204" pitchFamily="34" charset="0"/>
              </a:rPr>
              <a:t> נופל בשבי פצוע</a:t>
            </a:r>
          </a:p>
        </p:txBody>
      </p:sp>
    </p:spTree>
    <p:extLst>
      <p:ext uri="{BB962C8B-B14F-4D97-AF65-F5344CB8AC3E}">
        <p14:creationId xmlns:p14="http://schemas.microsoft.com/office/powerpoint/2010/main" val="1184359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71F6-DF6A-476E-B3AF-23DE11C843A2}"/>
              </a:ext>
            </a:extLst>
          </p:cNvPr>
          <p:cNvSpPr>
            <a:spLocks noGrp="1"/>
          </p:cNvSpPr>
          <p:nvPr>
            <p:ph type="title"/>
          </p:nvPr>
        </p:nvSpPr>
        <p:spPr/>
        <p:txBody>
          <a:bodyPr/>
          <a:lstStyle/>
          <a:p>
            <a:pPr algn="ctr"/>
            <a:r>
              <a:rPr lang="he-IL" dirty="0">
                <a:latin typeface="Calibri Light" panose="020F0302020204030204" pitchFamily="34" charset="0"/>
                <a:cs typeface="Calibri Light" panose="020F0302020204030204" pitchFamily="34" charset="0"/>
              </a:rPr>
              <a:t>עם תום הקרב</a:t>
            </a:r>
          </a:p>
        </p:txBody>
      </p:sp>
      <p:sp>
        <p:nvSpPr>
          <p:cNvPr id="3" name="Content Placeholder 2">
            <a:extLst>
              <a:ext uri="{FF2B5EF4-FFF2-40B4-BE49-F238E27FC236}">
                <a16:creationId xmlns:a16="http://schemas.microsoft.com/office/drawing/2014/main" id="{4311781A-C331-440C-9E87-8DED67E86941}"/>
              </a:ext>
            </a:extLst>
          </p:cNvPr>
          <p:cNvSpPr>
            <a:spLocks noGrp="1"/>
          </p:cNvSpPr>
          <p:nvPr>
            <p:ph idx="1"/>
          </p:nvPr>
        </p:nvSpPr>
        <p:spPr/>
        <p:txBody>
          <a:bodyPr/>
          <a:lstStyle/>
          <a:p>
            <a:r>
              <a:rPr lang="he-IL" dirty="0">
                <a:latin typeface="Calibri Light" panose="020F0302020204030204" pitchFamily="34" charset="0"/>
                <a:cs typeface="Calibri Light" panose="020F0302020204030204" pitchFamily="34" charset="0"/>
              </a:rPr>
              <a:t>ביולי 1948 במסגרת קרבות "עשרת הימים" ערכה ישראל את מבצע "ברוש", בין השאר, על מנת לחזור ולכבוש את משמר הירדן. משמר הירדן לא חזרה לשלטון ישראל</a:t>
            </a:r>
          </a:p>
          <a:p>
            <a:r>
              <a:rPr lang="he-IL" dirty="0">
                <a:latin typeface="Calibri Light" panose="020F0302020204030204" pitchFamily="34" charset="0"/>
                <a:cs typeface="Calibri Light" panose="020F0302020204030204" pitchFamily="34" charset="0"/>
              </a:rPr>
              <a:t>בתום המלחמה, ב-כ"ב בתמוז תש"ט 20.7.1949 חזר השטח לשליטה ישראלית במסגרת הסכמי שביתת הנשק. כמו-כן, בהמשך חזרו השבויים וגופות החללים.</a:t>
            </a:r>
          </a:p>
          <a:p>
            <a:r>
              <a:rPr lang="he-IL" dirty="0">
                <a:latin typeface="Calibri Light" panose="020F0302020204030204" pitchFamily="34" charset="0"/>
                <a:cs typeface="Calibri Light" panose="020F0302020204030204" pitchFamily="34" charset="0"/>
              </a:rPr>
              <a:t>המושבה לא נבנתה מחדש. על אדמותיה הוקמו הקיבוץ גדות ומושב העובדים משמר הירדן</a:t>
            </a:r>
          </a:p>
        </p:txBody>
      </p:sp>
    </p:spTree>
    <p:extLst>
      <p:ext uri="{BB962C8B-B14F-4D97-AF65-F5344CB8AC3E}">
        <p14:creationId xmlns:p14="http://schemas.microsoft.com/office/powerpoint/2010/main" val="10310157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522F6F2-D276-4B44-927D-595B62E8F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CE1A8443-DFAD-4C8E-A1D1-B1FFC23A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7C16C621-4F51-4093-B639-5E04CF0EA567}"/>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כותרת 1">
            <a:extLst>
              <a:ext uri="{FF2B5EF4-FFF2-40B4-BE49-F238E27FC236}">
                <a16:creationId xmlns:a16="http://schemas.microsoft.com/office/drawing/2014/main" id="{B480F97E-9559-46A1-AD2E-B7C0DEBD1997}"/>
              </a:ext>
            </a:extLst>
          </p:cNvPr>
          <p:cNvSpPr>
            <a:spLocks noGrp="1"/>
          </p:cNvSpPr>
          <p:nvPr>
            <p:ph type="title"/>
          </p:nvPr>
        </p:nvSpPr>
        <p:spPr>
          <a:xfrm>
            <a:off x="4996697" y="618518"/>
            <a:ext cx="6050713" cy="1478570"/>
          </a:xfrm>
        </p:spPr>
        <p:txBody>
          <a:bodyPr>
            <a:normAutofit/>
          </a:bodyPr>
          <a:lstStyle/>
          <a:p>
            <a:r>
              <a:rPr lang="he-IL" sz="4400" dirty="0">
                <a:latin typeface="Calibri Light" panose="020F0302020204030204" pitchFamily="34" charset="0"/>
                <a:cs typeface="Calibri Light" panose="020F0302020204030204" pitchFamily="34" charset="0"/>
              </a:rPr>
              <a:t>נפילת משמר הירדן </a:t>
            </a:r>
          </a:p>
        </p:txBody>
      </p:sp>
      <p:pic>
        <p:nvPicPr>
          <p:cNvPr id="4" name="תמונה 3">
            <a:extLst>
              <a:ext uri="{FF2B5EF4-FFF2-40B4-BE49-F238E27FC236}">
                <a16:creationId xmlns:a16="http://schemas.microsoft.com/office/drawing/2014/main" id="{1DA8A1C5-D16A-4140-8401-49CA2B51D09B}"/>
              </a:ext>
            </a:extLst>
          </p:cNvPr>
          <p:cNvPicPr>
            <a:picLocks noChangeAspect="1"/>
          </p:cNvPicPr>
          <p:nvPr/>
        </p:nvPicPr>
        <p:blipFill rotWithShape="1">
          <a:blip r:embed="rId4">
            <a:extLst>
              <a:ext uri="{28A0092B-C50C-407E-A947-70E740481C1C}">
                <a14:useLocalDpi xmlns:a14="http://schemas.microsoft.com/office/drawing/2010/main" val="0"/>
              </a:ext>
            </a:extLst>
          </a:blip>
          <a:srcRect t="4108" r="-1" b="26728"/>
          <a:stretch/>
        </p:blipFill>
        <p:spPr>
          <a:xfrm>
            <a:off x="-5597" y="10"/>
            <a:ext cx="6465664" cy="6857990"/>
          </a:xfrm>
          <a:prstGeom prst="rect">
            <a:avLst/>
          </a:prstGeom>
        </p:spPr>
      </p:pic>
      <p:grpSp>
        <p:nvGrpSpPr>
          <p:cNvPr id="13" name="Group 12">
            <a:extLst>
              <a:ext uri="{FF2B5EF4-FFF2-40B4-BE49-F238E27FC236}">
                <a16:creationId xmlns:a16="http://schemas.microsoft.com/office/drawing/2014/main" id="{9A210947-19DD-4D82-9001-EB4FD3CA889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308BA069-8E59-4A52-9D81-F41BB255CC1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5" name="Freeform 6">
              <a:extLst>
                <a:ext uri="{FF2B5EF4-FFF2-40B4-BE49-F238E27FC236}">
                  <a16:creationId xmlns:a16="http://schemas.microsoft.com/office/drawing/2014/main" id="{3F647F8A-2464-4A5A-BC19-757CDB00F65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6" name="Freeform 7">
              <a:extLst>
                <a:ext uri="{FF2B5EF4-FFF2-40B4-BE49-F238E27FC236}">
                  <a16:creationId xmlns:a16="http://schemas.microsoft.com/office/drawing/2014/main" id="{56E9E8F0-C005-4002-A7CC-050F4E163CA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7" name="Rectangle 16">
              <a:extLst>
                <a:ext uri="{FF2B5EF4-FFF2-40B4-BE49-F238E27FC236}">
                  <a16:creationId xmlns:a16="http://schemas.microsoft.com/office/drawing/2014/main" id="{6F73DD6E-B3F0-4263-B349-EF6F73438A2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18" name="Freeform 9">
              <a:extLst>
                <a:ext uri="{FF2B5EF4-FFF2-40B4-BE49-F238E27FC236}">
                  <a16:creationId xmlns:a16="http://schemas.microsoft.com/office/drawing/2014/main" id="{819862A2-B765-4A89-A229-6D1389781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19" name="Freeform 10">
              <a:extLst>
                <a:ext uri="{FF2B5EF4-FFF2-40B4-BE49-F238E27FC236}">
                  <a16:creationId xmlns:a16="http://schemas.microsoft.com/office/drawing/2014/main" id="{80B74F06-F12D-48F0-9469-1B41C8676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0" name="Freeform 11">
              <a:extLst>
                <a:ext uri="{FF2B5EF4-FFF2-40B4-BE49-F238E27FC236}">
                  <a16:creationId xmlns:a16="http://schemas.microsoft.com/office/drawing/2014/main" id="{90B9E938-2C10-4FD4-A44B-AC2C6CCB5B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1" name="Freeform 12">
              <a:extLst>
                <a:ext uri="{FF2B5EF4-FFF2-40B4-BE49-F238E27FC236}">
                  <a16:creationId xmlns:a16="http://schemas.microsoft.com/office/drawing/2014/main" id="{F9EFD92F-C67D-4998-BF9E-78AE28DF54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2" name="Freeform 13">
              <a:extLst>
                <a:ext uri="{FF2B5EF4-FFF2-40B4-BE49-F238E27FC236}">
                  <a16:creationId xmlns:a16="http://schemas.microsoft.com/office/drawing/2014/main" id="{40A102B9-B463-49AA-80B5-DED0B2E43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 name="Freeform 14">
              <a:extLst>
                <a:ext uri="{FF2B5EF4-FFF2-40B4-BE49-F238E27FC236}">
                  <a16:creationId xmlns:a16="http://schemas.microsoft.com/office/drawing/2014/main" id="{D8FE84BD-D175-437D-B860-3715158CF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 name="Freeform 15">
              <a:extLst>
                <a:ext uri="{FF2B5EF4-FFF2-40B4-BE49-F238E27FC236}">
                  <a16:creationId xmlns:a16="http://schemas.microsoft.com/office/drawing/2014/main" id="{1577D13D-8777-48FE-8799-57CBDEA2AC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5" name="Freeform 16">
              <a:extLst>
                <a:ext uri="{FF2B5EF4-FFF2-40B4-BE49-F238E27FC236}">
                  <a16:creationId xmlns:a16="http://schemas.microsoft.com/office/drawing/2014/main" id="{ADE86DE6-4A59-4BE5-B2C8-CB7C0FB965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6" name="Freeform 17">
              <a:extLst>
                <a:ext uri="{FF2B5EF4-FFF2-40B4-BE49-F238E27FC236}">
                  <a16:creationId xmlns:a16="http://schemas.microsoft.com/office/drawing/2014/main" id="{5FD7F01E-86AB-47C1-81B1-419856314E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7" name="Freeform 18">
              <a:extLst>
                <a:ext uri="{FF2B5EF4-FFF2-40B4-BE49-F238E27FC236}">
                  <a16:creationId xmlns:a16="http://schemas.microsoft.com/office/drawing/2014/main" id="{953EB852-7AA6-40F7-A805-0FF04FAE8E4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8" name="Freeform 19">
              <a:extLst>
                <a:ext uri="{FF2B5EF4-FFF2-40B4-BE49-F238E27FC236}">
                  <a16:creationId xmlns:a16="http://schemas.microsoft.com/office/drawing/2014/main" id="{FA283238-23CF-4994-8E02-4EB5D97D8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9" name="Freeform 20">
              <a:extLst>
                <a:ext uri="{FF2B5EF4-FFF2-40B4-BE49-F238E27FC236}">
                  <a16:creationId xmlns:a16="http://schemas.microsoft.com/office/drawing/2014/main" id="{AE2F0444-3560-46A9-85C6-AD9C4D7000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0" name="Freeform 21">
              <a:extLst>
                <a:ext uri="{FF2B5EF4-FFF2-40B4-BE49-F238E27FC236}">
                  <a16:creationId xmlns:a16="http://schemas.microsoft.com/office/drawing/2014/main" id="{B69EAEB1-1086-4684-B20B-C6E250A90E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1" name="Freeform 22">
              <a:extLst>
                <a:ext uri="{FF2B5EF4-FFF2-40B4-BE49-F238E27FC236}">
                  <a16:creationId xmlns:a16="http://schemas.microsoft.com/office/drawing/2014/main" id="{4C869530-8A60-4306-BC67-63294F9D5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2" name="Freeform 23">
              <a:extLst>
                <a:ext uri="{FF2B5EF4-FFF2-40B4-BE49-F238E27FC236}">
                  <a16:creationId xmlns:a16="http://schemas.microsoft.com/office/drawing/2014/main" id="{EEBC3BC8-0066-4FFF-936E-746B47A0C3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3" name="Freeform 24">
              <a:extLst>
                <a:ext uri="{FF2B5EF4-FFF2-40B4-BE49-F238E27FC236}">
                  <a16:creationId xmlns:a16="http://schemas.microsoft.com/office/drawing/2014/main" id="{7951EC55-DA0C-46F0-BF98-427078A66D5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4" name="Freeform 25">
              <a:extLst>
                <a:ext uri="{FF2B5EF4-FFF2-40B4-BE49-F238E27FC236}">
                  <a16:creationId xmlns:a16="http://schemas.microsoft.com/office/drawing/2014/main" id="{F40CBDE4-9D9D-471D-9C7E-D000C060B2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5" name="Freeform 26">
              <a:extLst>
                <a:ext uri="{FF2B5EF4-FFF2-40B4-BE49-F238E27FC236}">
                  <a16:creationId xmlns:a16="http://schemas.microsoft.com/office/drawing/2014/main" id="{4E63F3FC-5BCB-400B-8CBB-DB58CF61D6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6" name="Freeform 27">
              <a:extLst>
                <a:ext uri="{FF2B5EF4-FFF2-40B4-BE49-F238E27FC236}">
                  <a16:creationId xmlns:a16="http://schemas.microsoft.com/office/drawing/2014/main" id="{CBE4FF3F-9B00-4479-9EC8-BADD8C77E1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7" name="Freeform 28">
              <a:extLst>
                <a:ext uri="{FF2B5EF4-FFF2-40B4-BE49-F238E27FC236}">
                  <a16:creationId xmlns:a16="http://schemas.microsoft.com/office/drawing/2014/main" id="{6BA6A1A3-FE7E-46C6-96C1-693C2E018AB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8" name="Freeform 29">
              <a:extLst>
                <a:ext uri="{FF2B5EF4-FFF2-40B4-BE49-F238E27FC236}">
                  <a16:creationId xmlns:a16="http://schemas.microsoft.com/office/drawing/2014/main" id="{114DA81D-9A00-4EB7-A592-23911BB14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9" name="Freeform 30">
              <a:extLst>
                <a:ext uri="{FF2B5EF4-FFF2-40B4-BE49-F238E27FC236}">
                  <a16:creationId xmlns:a16="http://schemas.microsoft.com/office/drawing/2014/main" id="{DB83C953-DA56-415B-943C-6669B401A8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0" name="Freeform 31">
              <a:extLst>
                <a:ext uri="{FF2B5EF4-FFF2-40B4-BE49-F238E27FC236}">
                  <a16:creationId xmlns:a16="http://schemas.microsoft.com/office/drawing/2014/main" id="{51B3F681-1B14-43A9-AD7C-3337BF646C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1" name="Freeform 32">
              <a:extLst>
                <a:ext uri="{FF2B5EF4-FFF2-40B4-BE49-F238E27FC236}">
                  <a16:creationId xmlns:a16="http://schemas.microsoft.com/office/drawing/2014/main" id="{9FFEE267-6F5A-4942-9CCD-93E0FD722B1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2" name="Rectangle 41">
              <a:extLst>
                <a:ext uri="{FF2B5EF4-FFF2-40B4-BE49-F238E27FC236}">
                  <a16:creationId xmlns:a16="http://schemas.microsoft.com/office/drawing/2014/main" id="{D473DF80-FE50-4F0F-9AF3-BE37ACE6B91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43" name="Freeform 34">
              <a:extLst>
                <a:ext uri="{FF2B5EF4-FFF2-40B4-BE49-F238E27FC236}">
                  <a16:creationId xmlns:a16="http://schemas.microsoft.com/office/drawing/2014/main" id="{D2426B62-A33A-419E-B4DF-42543C4CCA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4" name="Freeform 35">
              <a:extLst>
                <a:ext uri="{FF2B5EF4-FFF2-40B4-BE49-F238E27FC236}">
                  <a16:creationId xmlns:a16="http://schemas.microsoft.com/office/drawing/2014/main" id="{1790CDFA-5E0D-467A-B0CA-637136309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5" name="Freeform 36">
              <a:extLst>
                <a:ext uri="{FF2B5EF4-FFF2-40B4-BE49-F238E27FC236}">
                  <a16:creationId xmlns:a16="http://schemas.microsoft.com/office/drawing/2014/main" id="{54F41241-7241-4D2A-BDEA-28406C41D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6" name="Freeform 37">
              <a:extLst>
                <a:ext uri="{FF2B5EF4-FFF2-40B4-BE49-F238E27FC236}">
                  <a16:creationId xmlns:a16="http://schemas.microsoft.com/office/drawing/2014/main" id="{351E54C3-3D62-48EA-A2DC-D1570769C2E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7" name="Freeform 38">
              <a:extLst>
                <a:ext uri="{FF2B5EF4-FFF2-40B4-BE49-F238E27FC236}">
                  <a16:creationId xmlns:a16="http://schemas.microsoft.com/office/drawing/2014/main" id="{F08D2F28-5814-4CA4-A46E-C82FE6EF5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8" name="Freeform 39">
              <a:extLst>
                <a:ext uri="{FF2B5EF4-FFF2-40B4-BE49-F238E27FC236}">
                  <a16:creationId xmlns:a16="http://schemas.microsoft.com/office/drawing/2014/main" id="{D308FFD9-83B2-4D86-8A5B-CE9F07E8E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9" name="Freeform 40">
              <a:extLst>
                <a:ext uri="{FF2B5EF4-FFF2-40B4-BE49-F238E27FC236}">
                  <a16:creationId xmlns:a16="http://schemas.microsoft.com/office/drawing/2014/main" id="{E6A3BE28-5E73-44F0-AA57-58DAD5DD05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0" name="Freeform 41">
              <a:extLst>
                <a:ext uri="{FF2B5EF4-FFF2-40B4-BE49-F238E27FC236}">
                  <a16:creationId xmlns:a16="http://schemas.microsoft.com/office/drawing/2014/main" id="{7ACED00D-535A-4494-8BFA-78E58A2D56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1" name="Freeform 42">
              <a:extLst>
                <a:ext uri="{FF2B5EF4-FFF2-40B4-BE49-F238E27FC236}">
                  <a16:creationId xmlns:a16="http://schemas.microsoft.com/office/drawing/2014/main" id="{0C7D7BCF-768E-4C0D-857A-63BBA8F9BF7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2" name="Freeform 43">
              <a:extLst>
                <a:ext uri="{FF2B5EF4-FFF2-40B4-BE49-F238E27FC236}">
                  <a16:creationId xmlns:a16="http://schemas.microsoft.com/office/drawing/2014/main" id="{29401C0B-5EF6-49A6-A9F6-DAC32B3B65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3" name="Freeform 44">
              <a:extLst>
                <a:ext uri="{FF2B5EF4-FFF2-40B4-BE49-F238E27FC236}">
                  <a16:creationId xmlns:a16="http://schemas.microsoft.com/office/drawing/2014/main" id="{F6DF5234-BC86-4ABB-A7ED-575143C6A4C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4" name="Rectangle 53">
              <a:extLst>
                <a:ext uri="{FF2B5EF4-FFF2-40B4-BE49-F238E27FC236}">
                  <a16:creationId xmlns:a16="http://schemas.microsoft.com/office/drawing/2014/main" id="{E4863625-8438-4877-9681-839C192C611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55" name="Freeform 46">
              <a:extLst>
                <a:ext uri="{FF2B5EF4-FFF2-40B4-BE49-F238E27FC236}">
                  <a16:creationId xmlns:a16="http://schemas.microsoft.com/office/drawing/2014/main" id="{8A1D47CD-E2C4-4AD2-B105-655BB09052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6" name="Freeform 47">
              <a:extLst>
                <a:ext uri="{FF2B5EF4-FFF2-40B4-BE49-F238E27FC236}">
                  <a16:creationId xmlns:a16="http://schemas.microsoft.com/office/drawing/2014/main" id="{4D816259-D8E8-4E5C-A2CF-8C8AFB8057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7" name="Freeform 48">
              <a:extLst>
                <a:ext uri="{FF2B5EF4-FFF2-40B4-BE49-F238E27FC236}">
                  <a16:creationId xmlns:a16="http://schemas.microsoft.com/office/drawing/2014/main" id="{6377A258-3874-44DB-99C9-C4EA6F7AA2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8" name="Freeform 49">
              <a:extLst>
                <a:ext uri="{FF2B5EF4-FFF2-40B4-BE49-F238E27FC236}">
                  <a16:creationId xmlns:a16="http://schemas.microsoft.com/office/drawing/2014/main" id="{A3902333-5178-425F-AA5F-14ABBEDAEF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9" name="Freeform 50">
              <a:extLst>
                <a:ext uri="{FF2B5EF4-FFF2-40B4-BE49-F238E27FC236}">
                  <a16:creationId xmlns:a16="http://schemas.microsoft.com/office/drawing/2014/main" id="{090FF72C-8743-4B55-99A4-E62D6A4B20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0" name="Freeform 51">
              <a:extLst>
                <a:ext uri="{FF2B5EF4-FFF2-40B4-BE49-F238E27FC236}">
                  <a16:creationId xmlns:a16="http://schemas.microsoft.com/office/drawing/2014/main" id="{BFCE6B39-2A20-4DB5-BA8E-2FA60B4600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1" name="Freeform 52">
              <a:extLst>
                <a:ext uri="{FF2B5EF4-FFF2-40B4-BE49-F238E27FC236}">
                  <a16:creationId xmlns:a16="http://schemas.microsoft.com/office/drawing/2014/main" id="{A9F068E0-CF7F-474D-9118-50619A6E1C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2" name="Freeform 53">
              <a:extLst>
                <a:ext uri="{FF2B5EF4-FFF2-40B4-BE49-F238E27FC236}">
                  <a16:creationId xmlns:a16="http://schemas.microsoft.com/office/drawing/2014/main" id="{CEE9ADFF-5205-4783-ADA2-655A73DB47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3" name="Freeform 54">
              <a:extLst>
                <a:ext uri="{FF2B5EF4-FFF2-40B4-BE49-F238E27FC236}">
                  <a16:creationId xmlns:a16="http://schemas.microsoft.com/office/drawing/2014/main" id="{B28123C4-0A50-4115-936C-C659A9129A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4" name="Freeform 55">
              <a:extLst>
                <a:ext uri="{FF2B5EF4-FFF2-40B4-BE49-F238E27FC236}">
                  <a16:creationId xmlns:a16="http://schemas.microsoft.com/office/drawing/2014/main" id="{09B49DB9-536F-45DE-9352-5095C8D838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5" name="Freeform 56">
              <a:extLst>
                <a:ext uri="{FF2B5EF4-FFF2-40B4-BE49-F238E27FC236}">
                  <a16:creationId xmlns:a16="http://schemas.microsoft.com/office/drawing/2014/main" id="{43C4B12A-C5E9-47A5-9B04-5D2186A074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6" name="Freeform 57">
              <a:extLst>
                <a:ext uri="{FF2B5EF4-FFF2-40B4-BE49-F238E27FC236}">
                  <a16:creationId xmlns:a16="http://schemas.microsoft.com/office/drawing/2014/main" id="{A01B0DF5-9122-4E62-BF5B-0CCE0A5457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7" name="Freeform 58">
              <a:extLst>
                <a:ext uri="{FF2B5EF4-FFF2-40B4-BE49-F238E27FC236}">
                  <a16:creationId xmlns:a16="http://schemas.microsoft.com/office/drawing/2014/main" id="{3ED6B441-A89D-4565-949B-4C4AB6DC954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sp>
        <p:nvSpPr>
          <p:cNvPr id="3" name="מציין מיקום תוכן 2">
            <a:extLst>
              <a:ext uri="{FF2B5EF4-FFF2-40B4-BE49-F238E27FC236}">
                <a16:creationId xmlns:a16="http://schemas.microsoft.com/office/drawing/2014/main" id="{BEF34920-C610-4DEA-B337-639223DAA6AA}"/>
              </a:ext>
            </a:extLst>
          </p:cNvPr>
          <p:cNvSpPr>
            <a:spLocks noGrp="1"/>
          </p:cNvSpPr>
          <p:nvPr>
            <p:ph idx="1"/>
          </p:nvPr>
        </p:nvSpPr>
        <p:spPr>
          <a:xfrm>
            <a:off x="4968958" y="2249487"/>
            <a:ext cx="6078453" cy="3541714"/>
          </a:xfrm>
        </p:spPr>
        <p:txBody>
          <a:bodyPr>
            <a:normAutofit/>
          </a:bodyPr>
          <a:lstStyle/>
          <a:p>
            <a:r>
              <a:rPr lang="he-IL" sz="3200" dirty="0">
                <a:latin typeface="Calibri Light" panose="020F0302020204030204" pitchFamily="34" charset="0"/>
                <a:cs typeface="Calibri Light" panose="020F0302020204030204" pitchFamily="34" charset="0"/>
              </a:rPr>
              <a:t>זאב נפצע ונפטר בשבי </a:t>
            </a:r>
          </a:p>
          <a:p>
            <a:endParaRPr lang="he-IL" dirty="0"/>
          </a:p>
        </p:txBody>
      </p:sp>
      <mc:AlternateContent xmlns:mc="http://schemas.openxmlformats.org/markup-compatibility/2006" xmlns:p14="http://schemas.microsoft.com/office/powerpoint/2010/main">
        <mc:Choice Requires="p14">
          <p:contentPart p14:bwMode="auto" r:id="rId5">
            <p14:nvContentPartPr>
              <p14:cNvPr id="5" name="דיו 4">
                <a:extLst>
                  <a:ext uri="{FF2B5EF4-FFF2-40B4-BE49-F238E27FC236}">
                    <a16:creationId xmlns:a16="http://schemas.microsoft.com/office/drawing/2014/main" id="{017B1BA6-292C-4EC6-86F1-FBB4982D55F9}"/>
                  </a:ext>
                </a:extLst>
              </p14:cNvPr>
              <p14:cNvContentPartPr/>
              <p14:nvPr/>
            </p14:nvContentPartPr>
            <p14:xfrm>
              <a:off x="4087360" y="5552693"/>
              <a:ext cx="982440" cy="36360"/>
            </p14:xfrm>
          </p:contentPart>
        </mc:Choice>
        <mc:Fallback xmlns="">
          <p:pic>
            <p:nvPicPr>
              <p:cNvPr id="5" name="דיו 4">
                <a:extLst>
                  <a:ext uri="{FF2B5EF4-FFF2-40B4-BE49-F238E27FC236}">
                    <a16:creationId xmlns:a16="http://schemas.microsoft.com/office/drawing/2014/main" id="{017B1BA6-292C-4EC6-86F1-FBB4982D55F9}"/>
                  </a:ext>
                </a:extLst>
              </p:cNvPr>
              <p:cNvPicPr/>
              <p:nvPr/>
            </p:nvPicPr>
            <p:blipFill>
              <a:blip r:embed="rId6"/>
              <a:stretch>
                <a:fillRect/>
              </a:stretch>
            </p:blipFill>
            <p:spPr>
              <a:xfrm>
                <a:off x="4033720" y="5445053"/>
                <a:ext cx="1090080" cy="252000"/>
              </a:xfrm>
              <a:prstGeom prst="rect">
                <a:avLst/>
              </a:prstGeom>
            </p:spPr>
          </p:pic>
        </mc:Fallback>
      </mc:AlternateContent>
      <p:pic>
        <p:nvPicPr>
          <p:cNvPr id="7" name="תמונה 6">
            <a:extLst>
              <a:ext uri="{FF2B5EF4-FFF2-40B4-BE49-F238E27FC236}">
                <a16:creationId xmlns:a16="http://schemas.microsoft.com/office/drawing/2014/main" id="{9215B631-C07E-45A2-860C-6D2D36E0368E}"/>
              </a:ext>
            </a:extLst>
          </p:cNvPr>
          <p:cNvPicPr>
            <a:picLocks noChangeAspect="1"/>
          </p:cNvPicPr>
          <p:nvPr/>
        </p:nvPicPr>
        <p:blipFill>
          <a:blip r:embed="rId7"/>
          <a:stretch>
            <a:fillRect/>
          </a:stretch>
        </p:blipFill>
        <p:spPr>
          <a:xfrm>
            <a:off x="6460067" y="2882322"/>
            <a:ext cx="2962542" cy="3969906"/>
          </a:xfrm>
          <a:prstGeom prst="rect">
            <a:avLst/>
          </a:prstGeom>
        </p:spPr>
      </p:pic>
    </p:spTree>
    <p:extLst>
      <p:ext uri="{BB962C8B-B14F-4D97-AF65-F5344CB8AC3E}">
        <p14:creationId xmlns:p14="http://schemas.microsoft.com/office/powerpoint/2010/main" val="3073867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pic>
        <p:nvPicPr>
          <p:cNvPr id="15" name="Picture 2">
            <a:extLst>
              <a:ext uri="{FF2B5EF4-FFF2-40B4-BE49-F238E27FC236}">
                <a16:creationId xmlns:a16="http://schemas.microsoft.com/office/drawing/2014/main" id="{38BFA449-4933-478B-B27D-ACCC557FF9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nvGrpSpPr>
          <p:cNvPr id="20" name="Group 19">
            <a:extLst>
              <a:ext uri="{FF2B5EF4-FFF2-40B4-BE49-F238E27FC236}">
                <a16:creationId xmlns:a16="http://schemas.microsoft.com/office/drawing/2014/main" id="{F21A37DB-EDD2-4025-A254-7FE5E4C7A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21" name="Rectangle 5">
              <a:extLst>
                <a:ext uri="{FF2B5EF4-FFF2-40B4-BE49-F238E27FC236}">
                  <a16:creationId xmlns:a16="http://schemas.microsoft.com/office/drawing/2014/main" id="{708D40D6-935E-4579-ABE6-A99C7E33FCF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22" name="Freeform 6">
              <a:extLst>
                <a:ext uri="{FF2B5EF4-FFF2-40B4-BE49-F238E27FC236}">
                  <a16:creationId xmlns:a16="http://schemas.microsoft.com/office/drawing/2014/main" id="{F9775315-32FD-4BD8-BB73-F51CD2C686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3" name="Freeform 7">
              <a:extLst>
                <a:ext uri="{FF2B5EF4-FFF2-40B4-BE49-F238E27FC236}">
                  <a16:creationId xmlns:a16="http://schemas.microsoft.com/office/drawing/2014/main" id="{336A6870-9B40-41FF-B9F4-A6BA3B2987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4" name="Rectangle 8">
              <a:extLst>
                <a:ext uri="{FF2B5EF4-FFF2-40B4-BE49-F238E27FC236}">
                  <a16:creationId xmlns:a16="http://schemas.microsoft.com/office/drawing/2014/main" id="{C710122E-DD96-4794-A7E0-04B497DA5D5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25" name="Freeform 9">
              <a:extLst>
                <a:ext uri="{FF2B5EF4-FFF2-40B4-BE49-F238E27FC236}">
                  <a16:creationId xmlns:a16="http://schemas.microsoft.com/office/drawing/2014/main" id="{4F4CBCBE-E77B-4F77-A0FC-8E53E82227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6" name="Freeform 10">
              <a:extLst>
                <a:ext uri="{FF2B5EF4-FFF2-40B4-BE49-F238E27FC236}">
                  <a16:creationId xmlns:a16="http://schemas.microsoft.com/office/drawing/2014/main" id="{3AADEE32-46BC-4B55-9FB4-EC09FF4B7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7" name="Freeform 11">
              <a:extLst>
                <a:ext uri="{FF2B5EF4-FFF2-40B4-BE49-F238E27FC236}">
                  <a16:creationId xmlns:a16="http://schemas.microsoft.com/office/drawing/2014/main" id="{49C2E1A9-8937-452C-B9FC-E735928819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8" name="Freeform 12">
              <a:extLst>
                <a:ext uri="{FF2B5EF4-FFF2-40B4-BE49-F238E27FC236}">
                  <a16:creationId xmlns:a16="http://schemas.microsoft.com/office/drawing/2014/main" id="{52F0D79A-B92A-42F1-9DC4-3768BB84C7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29" name="Freeform 13">
              <a:extLst>
                <a:ext uri="{FF2B5EF4-FFF2-40B4-BE49-F238E27FC236}">
                  <a16:creationId xmlns:a16="http://schemas.microsoft.com/office/drawing/2014/main" id="{DF9A7FE6-2AA9-4245-A3FD-2B1E9B419E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0" name="Freeform 14">
              <a:extLst>
                <a:ext uri="{FF2B5EF4-FFF2-40B4-BE49-F238E27FC236}">
                  <a16:creationId xmlns:a16="http://schemas.microsoft.com/office/drawing/2014/main" id="{5DBCDEBC-5990-40B3-B01F-0901475F58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1" name="Freeform 15">
              <a:extLst>
                <a:ext uri="{FF2B5EF4-FFF2-40B4-BE49-F238E27FC236}">
                  <a16:creationId xmlns:a16="http://schemas.microsoft.com/office/drawing/2014/main" id="{4F679A7F-49B5-4FB8-8861-39C0B1A780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2" name="Freeform 16">
              <a:extLst>
                <a:ext uri="{FF2B5EF4-FFF2-40B4-BE49-F238E27FC236}">
                  <a16:creationId xmlns:a16="http://schemas.microsoft.com/office/drawing/2014/main" id="{25A941BD-9824-47D0-835E-824412568C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3" name="Freeform 17">
              <a:extLst>
                <a:ext uri="{FF2B5EF4-FFF2-40B4-BE49-F238E27FC236}">
                  <a16:creationId xmlns:a16="http://schemas.microsoft.com/office/drawing/2014/main" id="{9788DF14-5749-40F7-9AFC-400AB2F61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4" name="Freeform 18">
              <a:extLst>
                <a:ext uri="{FF2B5EF4-FFF2-40B4-BE49-F238E27FC236}">
                  <a16:creationId xmlns:a16="http://schemas.microsoft.com/office/drawing/2014/main" id="{E1032387-9F5C-4637-A5BC-43C8FDFF3A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5" name="Freeform 19">
              <a:extLst>
                <a:ext uri="{FF2B5EF4-FFF2-40B4-BE49-F238E27FC236}">
                  <a16:creationId xmlns:a16="http://schemas.microsoft.com/office/drawing/2014/main" id="{E0AE6232-915A-4EDB-BC6C-546E772D2A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6" name="Freeform 20">
              <a:extLst>
                <a:ext uri="{FF2B5EF4-FFF2-40B4-BE49-F238E27FC236}">
                  <a16:creationId xmlns:a16="http://schemas.microsoft.com/office/drawing/2014/main" id="{4B47A13E-CFFB-493F-8C53-266B8A9D14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7" name="Freeform 21">
              <a:extLst>
                <a:ext uri="{FF2B5EF4-FFF2-40B4-BE49-F238E27FC236}">
                  <a16:creationId xmlns:a16="http://schemas.microsoft.com/office/drawing/2014/main" id="{CFD722CE-8752-4A08-B23F-764AB47DDA8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8" name="Freeform 22">
              <a:extLst>
                <a:ext uri="{FF2B5EF4-FFF2-40B4-BE49-F238E27FC236}">
                  <a16:creationId xmlns:a16="http://schemas.microsoft.com/office/drawing/2014/main" id="{042C13BD-E9AE-4C85-B32E-8913F9B270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39" name="Freeform 23">
              <a:extLst>
                <a:ext uri="{FF2B5EF4-FFF2-40B4-BE49-F238E27FC236}">
                  <a16:creationId xmlns:a16="http://schemas.microsoft.com/office/drawing/2014/main" id="{4598BDC2-ABB1-475A-89A7-29713D01C8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0" name="Freeform 24">
              <a:extLst>
                <a:ext uri="{FF2B5EF4-FFF2-40B4-BE49-F238E27FC236}">
                  <a16:creationId xmlns:a16="http://schemas.microsoft.com/office/drawing/2014/main" id="{2B080B8C-F78B-4171-A1BC-CA5BE0F569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1" name="Freeform 25">
              <a:extLst>
                <a:ext uri="{FF2B5EF4-FFF2-40B4-BE49-F238E27FC236}">
                  <a16:creationId xmlns:a16="http://schemas.microsoft.com/office/drawing/2014/main" id="{71741891-D8A9-46B8-B264-5459DCF9E2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2" name="Freeform 26">
              <a:extLst>
                <a:ext uri="{FF2B5EF4-FFF2-40B4-BE49-F238E27FC236}">
                  <a16:creationId xmlns:a16="http://schemas.microsoft.com/office/drawing/2014/main" id="{A109E82B-1D08-4B6E-9B6C-FE2EC6D5330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3" name="Freeform 27">
              <a:extLst>
                <a:ext uri="{FF2B5EF4-FFF2-40B4-BE49-F238E27FC236}">
                  <a16:creationId xmlns:a16="http://schemas.microsoft.com/office/drawing/2014/main" id="{F35E73B8-CFFA-479A-9DE0-5300299D27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4" name="Freeform 28">
              <a:extLst>
                <a:ext uri="{FF2B5EF4-FFF2-40B4-BE49-F238E27FC236}">
                  <a16:creationId xmlns:a16="http://schemas.microsoft.com/office/drawing/2014/main" id="{B0B910CE-9CED-4630-9203-347D1B6D12F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5" name="Freeform 29">
              <a:extLst>
                <a:ext uri="{FF2B5EF4-FFF2-40B4-BE49-F238E27FC236}">
                  <a16:creationId xmlns:a16="http://schemas.microsoft.com/office/drawing/2014/main" id="{D06A4D8D-E038-4ED6-9E80-4E91BA84A5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6" name="Freeform 30">
              <a:extLst>
                <a:ext uri="{FF2B5EF4-FFF2-40B4-BE49-F238E27FC236}">
                  <a16:creationId xmlns:a16="http://schemas.microsoft.com/office/drawing/2014/main" id="{5EC8C817-4C9E-45E8-B74C-729F1C3FB0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7" name="Freeform 31">
              <a:extLst>
                <a:ext uri="{FF2B5EF4-FFF2-40B4-BE49-F238E27FC236}">
                  <a16:creationId xmlns:a16="http://schemas.microsoft.com/office/drawing/2014/main" id="{226556E8-E6A7-4D81-9C6C-A69A8B611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8" name="Freeform 32">
              <a:extLst>
                <a:ext uri="{FF2B5EF4-FFF2-40B4-BE49-F238E27FC236}">
                  <a16:creationId xmlns:a16="http://schemas.microsoft.com/office/drawing/2014/main" id="{BF75F646-19BF-4436-97C0-BE3EBEEF941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49" name="Rectangle 33">
              <a:extLst>
                <a:ext uri="{FF2B5EF4-FFF2-40B4-BE49-F238E27FC236}">
                  <a16:creationId xmlns:a16="http://schemas.microsoft.com/office/drawing/2014/main" id="{222B076E-642A-4E93-8143-3A8D8897532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50" name="Freeform 34">
              <a:extLst>
                <a:ext uri="{FF2B5EF4-FFF2-40B4-BE49-F238E27FC236}">
                  <a16:creationId xmlns:a16="http://schemas.microsoft.com/office/drawing/2014/main" id="{569DC54F-1DCD-40F9-B756-A79C3170C2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1" name="Freeform 35">
              <a:extLst>
                <a:ext uri="{FF2B5EF4-FFF2-40B4-BE49-F238E27FC236}">
                  <a16:creationId xmlns:a16="http://schemas.microsoft.com/office/drawing/2014/main" id="{D6F49EF9-430E-4A1B-9A18-6C247E71E6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2" name="Freeform 36">
              <a:extLst>
                <a:ext uri="{FF2B5EF4-FFF2-40B4-BE49-F238E27FC236}">
                  <a16:creationId xmlns:a16="http://schemas.microsoft.com/office/drawing/2014/main" id="{C94C2930-C094-4CF9-8449-60C7BAE98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3" name="Freeform 37">
              <a:extLst>
                <a:ext uri="{FF2B5EF4-FFF2-40B4-BE49-F238E27FC236}">
                  <a16:creationId xmlns:a16="http://schemas.microsoft.com/office/drawing/2014/main" id="{B4FF864C-97F2-40BD-95D1-E47527BCB2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4" name="Freeform 38">
              <a:extLst>
                <a:ext uri="{FF2B5EF4-FFF2-40B4-BE49-F238E27FC236}">
                  <a16:creationId xmlns:a16="http://schemas.microsoft.com/office/drawing/2014/main" id="{E8804833-F6BB-4F88-BA24-F59429C71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5" name="Freeform 39">
              <a:extLst>
                <a:ext uri="{FF2B5EF4-FFF2-40B4-BE49-F238E27FC236}">
                  <a16:creationId xmlns:a16="http://schemas.microsoft.com/office/drawing/2014/main" id="{29A4A3B0-4E15-432A-92DB-7B9E57601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6" name="Freeform 40">
              <a:extLst>
                <a:ext uri="{FF2B5EF4-FFF2-40B4-BE49-F238E27FC236}">
                  <a16:creationId xmlns:a16="http://schemas.microsoft.com/office/drawing/2014/main" id="{3CAB34B1-2BFA-44A9-AC3E-D300B30B75A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7" name="Freeform 41">
              <a:extLst>
                <a:ext uri="{FF2B5EF4-FFF2-40B4-BE49-F238E27FC236}">
                  <a16:creationId xmlns:a16="http://schemas.microsoft.com/office/drawing/2014/main" id="{F92527C9-EADB-4C47-BA6A-E70AC9FEC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8" name="Freeform 42">
              <a:extLst>
                <a:ext uri="{FF2B5EF4-FFF2-40B4-BE49-F238E27FC236}">
                  <a16:creationId xmlns:a16="http://schemas.microsoft.com/office/drawing/2014/main" id="{B9808241-C113-44CB-810B-CCBA189552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59" name="Freeform 43">
              <a:extLst>
                <a:ext uri="{FF2B5EF4-FFF2-40B4-BE49-F238E27FC236}">
                  <a16:creationId xmlns:a16="http://schemas.microsoft.com/office/drawing/2014/main" id="{67AEC938-B302-4DA0-9A63-39F2BC34A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0" name="Freeform 44">
              <a:extLst>
                <a:ext uri="{FF2B5EF4-FFF2-40B4-BE49-F238E27FC236}">
                  <a16:creationId xmlns:a16="http://schemas.microsoft.com/office/drawing/2014/main" id="{4A1D4FCF-06B8-4AD3-A750-2B6C298C2E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1" name="Rectangle 45">
              <a:extLst>
                <a:ext uri="{FF2B5EF4-FFF2-40B4-BE49-F238E27FC236}">
                  <a16:creationId xmlns:a16="http://schemas.microsoft.com/office/drawing/2014/main" id="{B99F5A7E-1A7F-43C2-AC7A-A1B877D0ADE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sp>
          <p:nvSpPr>
            <p:cNvPr id="62" name="Freeform 46">
              <a:extLst>
                <a:ext uri="{FF2B5EF4-FFF2-40B4-BE49-F238E27FC236}">
                  <a16:creationId xmlns:a16="http://schemas.microsoft.com/office/drawing/2014/main" id="{5B2DDAA2-7B26-47EF-B7D6-B00B653B36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3" name="Freeform 47">
              <a:extLst>
                <a:ext uri="{FF2B5EF4-FFF2-40B4-BE49-F238E27FC236}">
                  <a16:creationId xmlns:a16="http://schemas.microsoft.com/office/drawing/2014/main" id="{7050BAA0-A0C9-4670-B76F-CC87679BC8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4" name="Freeform 48">
              <a:extLst>
                <a:ext uri="{FF2B5EF4-FFF2-40B4-BE49-F238E27FC236}">
                  <a16:creationId xmlns:a16="http://schemas.microsoft.com/office/drawing/2014/main" id="{296F765D-D9A6-4D73-88D8-0DCC5012BF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5" name="Freeform 49">
              <a:extLst>
                <a:ext uri="{FF2B5EF4-FFF2-40B4-BE49-F238E27FC236}">
                  <a16:creationId xmlns:a16="http://schemas.microsoft.com/office/drawing/2014/main" id="{30C0F78F-AC50-4DFA-B5A8-A68422EC0B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6" name="Freeform 50">
              <a:extLst>
                <a:ext uri="{FF2B5EF4-FFF2-40B4-BE49-F238E27FC236}">
                  <a16:creationId xmlns:a16="http://schemas.microsoft.com/office/drawing/2014/main" id="{E8AD708C-6C0A-458D-A623-7669B91786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7" name="Freeform 51">
              <a:extLst>
                <a:ext uri="{FF2B5EF4-FFF2-40B4-BE49-F238E27FC236}">
                  <a16:creationId xmlns:a16="http://schemas.microsoft.com/office/drawing/2014/main" id="{2F29497E-2528-4481-99BB-8336C16E41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8" name="Freeform 52">
              <a:extLst>
                <a:ext uri="{FF2B5EF4-FFF2-40B4-BE49-F238E27FC236}">
                  <a16:creationId xmlns:a16="http://schemas.microsoft.com/office/drawing/2014/main" id="{30DD109A-0A1F-4554-A865-B1062C525D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69" name="Freeform 53">
              <a:extLst>
                <a:ext uri="{FF2B5EF4-FFF2-40B4-BE49-F238E27FC236}">
                  <a16:creationId xmlns:a16="http://schemas.microsoft.com/office/drawing/2014/main" id="{39A1957F-65F0-4D6E-9F75-09614FFAC4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0" name="Freeform 54">
              <a:extLst>
                <a:ext uri="{FF2B5EF4-FFF2-40B4-BE49-F238E27FC236}">
                  <a16:creationId xmlns:a16="http://schemas.microsoft.com/office/drawing/2014/main" id="{B4F4BB93-11B2-400C-9549-C7FB7BF711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1" name="Freeform 55">
              <a:extLst>
                <a:ext uri="{FF2B5EF4-FFF2-40B4-BE49-F238E27FC236}">
                  <a16:creationId xmlns:a16="http://schemas.microsoft.com/office/drawing/2014/main" id="{04B086A3-C06F-4862-A8A0-DB01FF3DD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2" name="Freeform 56">
              <a:extLst>
                <a:ext uri="{FF2B5EF4-FFF2-40B4-BE49-F238E27FC236}">
                  <a16:creationId xmlns:a16="http://schemas.microsoft.com/office/drawing/2014/main" id="{9202F0E1-86CF-4652-AA29-E284146476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3" name="Freeform 57">
              <a:extLst>
                <a:ext uri="{FF2B5EF4-FFF2-40B4-BE49-F238E27FC236}">
                  <a16:creationId xmlns:a16="http://schemas.microsoft.com/office/drawing/2014/main" id="{8887D0AB-0624-47E1-906E-6686FA7DE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4" name="Freeform 58">
              <a:extLst>
                <a:ext uri="{FF2B5EF4-FFF2-40B4-BE49-F238E27FC236}">
                  <a16:creationId xmlns:a16="http://schemas.microsoft.com/office/drawing/2014/main" id="{F54439EF-914B-4744-A1D7-FBD89813CB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grpSp>
      <p:sp>
        <p:nvSpPr>
          <p:cNvPr id="2" name="כותרת 1">
            <a:extLst>
              <a:ext uri="{FF2B5EF4-FFF2-40B4-BE49-F238E27FC236}">
                <a16:creationId xmlns:a16="http://schemas.microsoft.com/office/drawing/2014/main" id="{6E6B2B03-8A0F-4804-89B3-0DF183C3B419}"/>
              </a:ext>
            </a:extLst>
          </p:cNvPr>
          <p:cNvSpPr>
            <a:spLocks noGrp="1"/>
          </p:cNvSpPr>
          <p:nvPr>
            <p:ph type="title"/>
          </p:nvPr>
        </p:nvSpPr>
        <p:spPr>
          <a:xfrm>
            <a:off x="6325128" y="441325"/>
            <a:ext cx="5367866" cy="2387600"/>
          </a:xfrm>
        </p:spPr>
        <p:txBody>
          <a:bodyPr vert="horz" lIns="91440" tIns="45720" rIns="91440" bIns="45720" rtlCol="0" anchor="b">
            <a:normAutofit/>
          </a:bodyPr>
          <a:lstStyle/>
          <a:p>
            <a:pPr algn="r"/>
            <a:r>
              <a:rPr lang="en-US" sz="4400" dirty="0" err="1">
                <a:latin typeface="Calibri Light" panose="020F0302020204030204" pitchFamily="34" charset="0"/>
                <a:cs typeface="Calibri Light" panose="020F0302020204030204" pitchFamily="34" charset="0"/>
              </a:rPr>
              <a:t>כתבה</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בעיתון</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על</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ראש</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השנה</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בשבי</a:t>
            </a:r>
            <a:r>
              <a:rPr lang="en-US" sz="4400" dirty="0">
                <a:latin typeface="Calibri Light" panose="020F0302020204030204" pitchFamily="34" charset="0"/>
                <a:cs typeface="Calibri Light" panose="020F0302020204030204" pitchFamily="34" charset="0"/>
              </a:rPr>
              <a:t> </a:t>
            </a:r>
            <a:r>
              <a:rPr lang="he-IL" sz="4400" dirty="0">
                <a:latin typeface="Calibri Light" panose="020F0302020204030204" pitchFamily="34" charset="0"/>
                <a:cs typeface="Calibri Light" panose="020F0302020204030204" pitchFamily="34" charset="0"/>
              </a:rPr>
              <a:t>הסורי</a:t>
            </a:r>
            <a:endParaRPr lang="en-US" sz="4400" dirty="0">
              <a:latin typeface="Calibri Light" panose="020F0302020204030204" pitchFamily="34" charset="0"/>
              <a:cs typeface="Calibri Light" panose="020F0302020204030204" pitchFamily="34" charset="0"/>
            </a:endParaRPr>
          </a:p>
        </p:txBody>
      </p:sp>
      <p:pic>
        <p:nvPicPr>
          <p:cNvPr id="13" name="מציין מיקום תוכן 5">
            <a:extLst>
              <a:ext uri="{FF2B5EF4-FFF2-40B4-BE49-F238E27FC236}">
                <a16:creationId xmlns:a16="http://schemas.microsoft.com/office/drawing/2014/main" id="{1FB9977E-6A6A-4943-9B21-1822B75CB192}"/>
              </a:ext>
            </a:extLst>
          </p:cNvPr>
          <p:cNvPicPr>
            <a:picLocks noChangeAspect="1"/>
          </p:cNvPicPr>
          <p:nvPr/>
        </p:nvPicPr>
        <p:blipFill rotWithShape="1">
          <a:blip r:embed="rId4"/>
          <a:srcRect r="3" b="615"/>
          <a:stretch/>
        </p:blipFill>
        <p:spPr>
          <a:xfrm>
            <a:off x="1163396" y="342900"/>
            <a:ext cx="4914613" cy="6193100"/>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grpSp>
        <p:nvGrpSpPr>
          <p:cNvPr id="76" name="Group 75">
            <a:extLst>
              <a:ext uri="{FF2B5EF4-FFF2-40B4-BE49-F238E27FC236}">
                <a16:creationId xmlns:a16="http://schemas.microsoft.com/office/drawing/2014/main" id="{B2F086B1-0CCC-48A9-89DB-8105F2159C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77" name="Freeform 32">
              <a:extLst>
                <a:ext uri="{FF2B5EF4-FFF2-40B4-BE49-F238E27FC236}">
                  <a16:creationId xmlns:a16="http://schemas.microsoft.com/office/drawing/2014/main" id="{B6435C15-1A09-458D-B07E-C6DD76463F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8" name="Freeform 33">
              <a:extLst>
                <a:ext uri="{FF2B5EF4-FFF2-40B4-BE49-F238E27FC236}">
                  <a16:creationId xmlns:a16="http://schemas.microsoft.com/office/drawing/2014/main" id="{71AFFAB2-2A14-4D78-BB5E-907D8F0723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79" name="Freeform 34">
              <a:extLst>
                <a:ext uri="{FF2B5EF4-FFF2-40B4-BE49-F238E27FC236}">
                  <a16:creationId xmlns:a16="http://schemas.microsoft.com/office/drawing/2014/main" id="{ACE989F4-1E81-46A7-8F37-DED615465A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0" name="Freeform 35">
              <a:extLst>
                <a:ext uri="{FF2B5EF4-FFF2-40B4-BE49-F238E27FC236}">
                  <a16:creationId xmlns:a16="http://schemas.microsoft.com/office/drawing/2014/main" id="{E5E01C6C-584A-4C2D-B290-5A3419276C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1" name="Freeform 36">
              <a:extLst>
                <a:ext uri="{FF2B5EF4-FFF2-40B4-BE49-F238E27FC236}">
                  <a16:creationId xmlns:a16="http://schemas.microsoft.com/office/drawing/2014/main" id="{5351CF5B-A1ED-4C85-84C7-E1E947B7BF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2" name="Freeform 37">
              <a:extLst>
                <a:ext uri="{FF2B5EF4-FFF2-40B4-BE49-F238E27FC236}">
                  <a16:creationId xmlns:a16="http://schemas.microsoft.com/office/drawing/2014/main" id="{CA369528-ED9D-416E-82E6-71E78CA231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3" name="Freeform 38">
              <a:extLst>
                <a:ext uri="{FF2B5EF4-FFF2-40B4-BE49-F238E27FC236}">
                  <a16:creationId xmlns:a16="http://schemas.microsoft.com/office/drawing/2014/main" id="{8B2FA85F-9818-44EC-A182-3A5160A651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4" name="Freeform 39">
              <a:extLst>
                <a:ext uri="{FF2B5EF4-FFF2-40B4-BE49-F238E27FC236}">
                  <a16:creationId xmlns:a16="http://schemas.microsoft.com/office/drawing/2014/main" id="{F101C6D5-BD5B-410F-80F9-F232D6C729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5" name="Freeform 40">
              <a:extLst>
                <a:ext uri="{FF2B5EF4-FFF2-40B4-BE49-F238E27FC236}">
                  <a16:creationId xmlns:a16="http://schemas.microsoft.com/office/drawing/2014/main" id="{E266174E-5B70-4431-BA5D-3AD91E7A62D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p>
        <p:sp>
          <p:nvSpPr>
            <p:cNvPr id="86" name="Rectangle 41">
              <a:extLst>
                <a:ext uri="{FF2B5EF4-FFF2-40B4-BE49-F238E27FC236}">
                  <a16:creationId xmlns:a16="http://schemas.microsoft.com/office/drawing/2014/main" id="{B30F7793-9FEC-48D7-9732-A4E437A91AA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sp>
      </p:grpSp>
    </p:spTree>
    <p:extLst>
      <p:ext uri="{BB962C8B-B14F-4D97-AF65-F5344CB8AC3E}">
        <p14:creationId xmlns:p14="http://schemas.microsoft.com/office/powerpoint/2010/main" val="335006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9ACD3AF8-B16E-4174-8C1A-41F683C4AF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FF5EAD09-B81D-415F-8BCF-73C81AE05F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0" name="Rectangle 5">
              <a:extLst>
                <a:ext uri="{FF2B5EF4-FFF2-40B4-BE49-F238E27FC236}">
                  <a16:creationId xmlns:a16="http://schemas.microsoft.com/office/drawing/2014/main" id="{CFB79010-8ED4-49EF-AFD2-F4D8C80B69B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sp>
        <p:sp>
          <p:nvSpPr>
            <p:cNvPr id="11" name="Freeform 6">
              <a:extLst>
                <a:ext uri="{FF2B5EF4-FFF2-40B4-BE49-F238E27FC236}">
                  <a16:creationId xmlns:a16="http://schemas.microsoft.com/office/drawing/2014/main" id="{4649B869-006E-42B5-9DDC-21049B130E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2" name="Freeform 7">
              <a:extLst>
                <a:ext uri="{FF2B5EF4-FFF2-40B4-BE49-F238E27FC236}">
                  <a16:creationId xmlns:a16="http://schemas.microsoft.com/office/drawing/2014/main" id="{443096BD-333F-48B6-8220-D1F9793E40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3" name="Rectangle 8">
              <a:extLst>
                <a:ext uri="{FF2B5EF4-FFF2-40B4-BE49-F238E27FC236}">
                  <a16:creationId xmlns:a16="http://schemas.microsoft.com/office/drawing/2014/main" id="{1A45BB9A-7E84-4B9B-923A-270A97F852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sp>
        <p:sp>
          <p:nvSpPr>
            <p:cNvPr id="14" name="Freeform 9">
              <a:extLst>
                <a:ext uri="{FF2B5EF4-FFF2-40B4-BE49-F238E27FC236}">
                  <a16:creationId xmlns:a16="http://schemas.microsoft.com/office/drawing/2014/main" id="{D7D7C768-2F76-4DE2-A807-1B9FFF816C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5" name="Freeform 10">
              <a:extLst>
                <a:ext uri="{FF2B5EF4-FFF2-40B4-BE49-F238E27FC236}">
                  <a16:creationId xmlns:a16="http://schemas.microsoft.com/office/drawing/2014/main" id="{1870B32E-EE42-470E-B543-CA55AEC8C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6" name="Freeform 11">
              <a:extLst>
                <a:ext uri="{FF2B5EF4-FFF2-40B4-BE49-F238E27FC236}">
                  <a16:creationId xmlns:a16="http://schemas.microsoft.com/office/drawing/2014/main" id="{EEF09120-11AA-4DB5-98A8-EC4923002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7" name="Freeform 12">
              <a:extLst>
                <a:ext uri="{FF2B5EF4-FFF2-40B4-BE49-F238E27FC236}">
                  <a16:creationId xmlns:a16="http://schemas.microsoft.com/office/drawing/2014/main" id="{39CC463D-589C-461C-A234-0460EB06B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8" name="Freeform 13">
              <a:extLst>
                <a:ext uri="{FF2B5EF4-FFF2-40B4-BE49-F238E27FC236}">
                  <a16:creationId xmlns:a16="http://schemas.microsoft.com/office/drawing/2014/main" id="{B6516153-269A-421E-A021-CB3F3C5E1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19" name="Freeform 14">
              <a:extLst>
                <a:ext uri="{FF2B5EF4-FFF2-40B4-BE49-F238E27FC236}">
                  <a16:creationId xmlns:a16="http://schemas.microsoft.com/office/drawing/2014/main" id="{45E14300-6C4A-4F77-915F-F3B25B0237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0" name="Freeform 15">
              <a:extLst>
                <a:ext uri="{FF2B5EF4-FFF2-40B4-BE49-F238E27FC236}">
                  <a16:creationId xmlns:a16="http://schemas.microsoft.com/office/drawing/2014/main" id="{993E312A-E6A6-4B52-ADE6-618ADC89BA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1" name="Freeform 16">
              <a:extLst>
                <a:ext uri="{FF2B5EF4-FFF2-40B4-BE49-F238E27FC236}">
                  <a16:creationId xmlns:a16="http://schemas.microsoft.com/office/drawing/2014/main" id="{2F0F3026-2480-472B-8C52-36812C81E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2" name="Freeform 17">
              <a:extLst>
                <a:ext uri="{FF2B5EF4-FFF2-40B4-BE49-F238E27FC236}">
                  <a16:creationId xmlns:a16="http://schemas.microsoft.com/office/drawing/2014/main" id="{34E1C992-559D-4827-9F30-31A3CA7A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3" name="Freeform 18">
              <a:extLst>
                <a:ext uri="{FF2B5EF4-FFF2-40B4-BE49-F238E27FC236}">
                  <a16:creationId xmlns:a16="http://schemas.microsoft.com/office/drawing/2014/main" id="{D9F2FB98-F443-498F-AAD9-6945825681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4" name="Freeform 19">
              <a:extLst>
                <a:ext uri="{FF2B5EF4-FFF2-40B4-BE49-F238E27FC236}">
                  <a16:creationId xmlns:a16="http://schemas.microsoft.com/office/drawing/2014/main" id="{75DBF6EC-ED50-43E4-8A8B-64CE86A88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5" name="Freeform 20">
              <a:extLst>
                <a:ext uri="{FF2B5EF4-FFF2-40B4-BE49-F238E27FC236}">
                  <a16:creationId xmlns:a16="http://schemas.microsoft.com/office/drawing/2014/main" id="{FD854F40-AC43-4F21-9C62-2CE35CFD2B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6" name="Freeform 21">
              <a:extLst>
                <a:ext uri="{FF2B5EF4-FFF2-40B4-BE49-F238E27FC236}">
                  <a16:creationId xmlns:a16="http://schemas.microsoft.com/office/drawing/2014/main" id="{62CCB560-494A-4F74-9DE4-068806A893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7" name="Freeform 22">
              <a:extLst>
                <a:ext uri="{FF2B5EF4-FFF2-40B4-BE49-F238E27FC236}">
                  <a16:creationId xmlns:a16="http://schemas.microsoft.com/office/drawing/2014/main" id="{6F9A05F2-B5D2-4D8A-9A78-14E45C13F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8" name="Freeform 23">
              <a:extLst>
                <a:ext uri="{FF2B5EF4-FFF2-40B4-BE49-F238E27FC236}">
                  <a16:creationId xmlns:a16="http://schemas.microsoft.com/office/drawing/2014/main" id="{A6373189-19BB-4BEC-84A3-432253E05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29" name="Freeform 24">
              <a:extLst>
                <a:ext uri="{FF2B5EF4-FFF2-40B4-BE49-F238E27FC236}">
                  <a16:creationId xmlns:a16="http://schemas.microsoft.com/office/drawing/2014/main" id="{71AB3122-947A-44DB-B190-A2601C6C95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0" name="Freeform 25">
              <a:extLst>
                <a:ext uri="{FF2B5EF4-FFF2-40B4-BE49-F238E27FC236}">
                  <a16:creationId xmlns:a16="http://schemas.microsoft.com/office/drawing/2014/main" id="{74B4109D-3AFC-4D44-87B1-0CDED3E63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1" name="Freeform 26">
              <a:extLst>
                <a:ext uri="{FF2B5EF4-FFF2-40B4-BE49-F238E27FC236}">
                  <a16:creationId xmlns:a16="http://schemas.microsoft.com/office/drawing/2014/main" id="{44AAD39F-F7C9-4D00-95E0-0465B4E858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2" name="Freeform 27">
              <a:extLst>
                <a:ext uri="{FF2B5EF4-FFF2-40B4-BE49-F238E27FC236}">
                  <a16:creationId xmlns:a16="http://schemas.microsoft.com/office/drawing/2014/main" id="{C1DCAB8D-6EF6-4A84-8D0C-AA9226DEC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3" name="Freeform 28">
              <a:extLst>
                <a:ext uri="{FF2B5EF4-FFF2-40B4-BE49-F238E27FC236}">
                  <a16:creationId xmlns:a16="http://schemas.microsoft.com/office/drawing/2014/main" id="{C407F97F-83CF-4703-B9E0-6335530E32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4" name="Freeform 29">
              <a:extLst>
                <a:ext uri="{FF2B5EF4-FFF2-40B4-BE49-F238E27FC236}">
                  <a16:creationId xmlns:a16="http://schemas.microsoft.com/office/drawing/2014/main" id="{0D8D2363-5D84-4CFF-89AA-3C93C859DB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5" name="Freeform 30">
              <a:extLst>
                <a:ext uri="{FF2B5EF4-FFF2-40B4-BE49-F238E27FC236}">
                  <a16:creationId xmlns:a16="http://schemas.microsoft.com/office/drawing/2014/main" id="{0435A35C-AC99-4E12-8CB0-9C640DAA94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6" name="Freeform 31">
              <a:extLst>
                <a:ext uri="{FF2B5EF4-FFF2-40B4-BE49-F238E27FC236}">
                  <a16:creationId xmlns:a16="http://schemas.microsoft.com/office/drawing/2014/main" id="{F20392CF-2256-4527-836B-2E6F88596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7" name="Freeform 32">
              <a:extLst>
                <a:ext uri="{FF2B5EF4-FFF2-40B4-BE49-F238E27FC236}">
                  <a16:creationId xmlns:a16="http://schemas.microsoft.com/office/drawing/2014/main" id="{C52C3AD3-122C-4010-9C55-B0247F8CCA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38" name="Rectangle 33">
              <a:extLst>
                <a:ext uri="{FF2B5EF4-FFF2-40B4-BE49-F238E27FC236}">
                  <a16:creationId xmlns:a16="http://schemas.microsoft.com/office/drawing/2014/main" id="{EFCB53ED-09C0-4AD7-9BBC-366833D5FE0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sp>
        <p:sp>
          <p:nvSpPr>
            <p:cNvPr id="39" name="Freeform 34">
              <a:extLst>
                <a:ext uri="{FF2B5EF4-FFF2-40B4-BE49-F238E27FC236}">
                  <a16:creationId xmlns:a16="http://schemas.microsoft.com/office/drawing/2014/main" id="{6F309F52-BFCF-47D9-8089-BC049540DB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0" name="Freeform 35">
              <a:extLst>
                <a:ext uri="{FF2B5EF4-FFF2-40B4-BE49-F238E27FC236}">
                  <a16:creationId xmlns:a16="http://schemas.microsoft.com/office/drawing/2014/main" id="{5F9AE85F-C7AA-4761-B468-2E100829B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1" name="Freeform 36">
              <a:extLst>
                <a:ext uri="{FF2B5EF4-FFF2-40B4-BE49-F238E27FC236}">
                  <a16:creationId xmlns:a16="http://schemas.microsoft.com/office/drawing/2014/main" id="{2C81C778-91E5-4AE9-AACB-8566E7A28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2" name="Freeform 37">
              <a:extLst>
                <a:ext uri="{FF2B5EF4-FFF2-40B4-BE49-F238E27FC236}">
                  <a16:creationId xmlns:a16="http://schemas.microsoft.com/office/drawing/2014/main" id="{6C56E0B4-58A0-4B2B-BD56-54121BB8DB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3" name="Freeform 38">
              <a:extLst>
                <a:ext uri="{FF2B5EF4-FFF2-40B4-BE49-F238E27FC236}">
                  <a16:creationId xmlns:a16="http://schemas.microsoft.com/office/drawing/2014/main" id="{88A29CFE-13A6-4509-946F-5C074F85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4" name="Freeform 39">
              <a:extLst>
                <a:ext uri="{FF2B5EF4-FFF2-40B4-BE49-F238E27FC236}">
                  <a16:creationId xmlns:a16="http://schemas.microsoft.com/office/drawing/2014/main" id="{00235A0A-018B-4499-AC16-AF83457BF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5" name="Freeform 40">
              <a:extLst>
                <a:ext uri="{FF2B5EF4-FFF2-40B4-BE49-F238E27FC236}">
                  <a16:creationId xmlns:a16="http://schemas.microsoft.com/office/drawing/2014/main" id="{861DF9B7-50DC-4EBE-8B23-97FE92DBBB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6" name="Freeform 41">
              <a:extLst>
                <a:ext uri="{FF2B5EF4-FFF2-40B4-BE49-F238E27FC236}">
                  <a16:creationId xmlns:a16="http://schemas.microsoft.com/office/drawing/2014/main" id="{69673907-73D7-4729-A911-9BD078EC2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7" name="Freeform 42">
              <a:extLst>
                <a:ext uri="{FF2B5EF4-FFF2-40B4-BE49-F238E27FC236}">
                  <a16:creationId xmlns:a16="http://schemas.microsoft.com/office/drawing/2014/main" id="{4DC844D3-8053-4EE7-A286-50157B6FD8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8" name="Freeform 43">
              <a:extLst>
                <a:ext uri="{FF2B5EF4-FFF2-40B4-BE49-F238E27FC236}">
                  <a16:creationId xmlns:a16="http://schemas.microsoft.com/office/drawing/2014/main" id="{D67575A0-A45A-4773-874C-16370E367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49" name="Freeform 44">
              <a:extLst>
                <a:ext uri="{FF2B5EF4-FFF2-40B4-BE49-F238E27FC236}">
                  <a16:creationId xmlns:a16="http://schemas.microsoft.com/office/drawing/2014/main" id="{4327252B-B62B-4DE0-A924-B7F6E40AD9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0" name="Rectangle 45">
              <a:extLst>
                <a:ext uri="{FF2B5EF4-FFF2-40B4-BE49-F238E27FC236}">
                  <a16:creationId xmlns:a16="http://schemas.microsoft.com/office/drawing/2014/main" id="{778BC6A7-AC19-497B-A7C6-E447B2EBDA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sp>
        <p:sp>
          <p:nvSpPr>
            <p:cNvPr id="51" name="Freeform 46">
              <a:extLst>
                <a:ext uri="{FF2B5EF4-FFF2-40B4-BE49-F238E27FC236}">
                  <a16:creationId xmlns:a16="http://schemas.microsoft.com/office/drawing/2014/main" id="{4E79A87B-BF1F-437A-9FED-BE93025E5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2" name="Freeform 47">
              <a:extLst>
                <a:ext uri="{FF2B5EF4-FFF2-40B4-BE49-F238E27FC236}">
                  <a16:creationId xmlns:a16="http://schemas.microsoft.com/office/drawing/2014/main" id="{DFAAF3CC-B4E0-45C8-AC2D-EF0D6D823D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3" name="Freeform 48">
              <a:extLst>
                <a:ext uri="{FF2B5EF4-FFF2-40B4-BE49-F238E27FC236}">
                  <a16:creationId xmlns:a16="http://schemas.microsoft.com/office/drawing/2014/main" id="{A5A12C87-1E4A-4664-B2F4-A1C8B656F9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4" name="Freeform 49">
              <a:extLst>
                <a:ext uri="{FF2B5EF4-FFF2-40B4-BE49-F238E27FC236}">
                  <a16:creationId xmlns:a16="http://schemas.microsoft.com/office/drawing/2014/main" id="{B3AF8230-4630-4505-ADDB-16A9B6B377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5" name="Freeform 50">
              <a:extLst>
                <a:ext uri="{FF2B5EF4-FFF2-40B4-BE49-F238E27FC236}">
                  <a16:creationId xmlns:a16="http://schemas.microsoft.com/office/drawing/2014/main" id="{33F93F6D-724D-42F3-AF1D-3081EAB5D1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6" name="Freeform 51">
              <a:extLst>
                <a:ext uri="{FF2B5EF4-FFF2-40B4-BE49-F238E27FC236}">
                  <a16:creationId xmlns:a16="http://schemas.microsoft.com/office/drawing/2014/main" id="{F5DD7A8F-FB67-4E79-80DB-0FAF3A098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7" name="Freeform 52">
              <a:extLst>
                <a:ext uri="{FF2B5EF4-FFF2-40B4-BE49-F238E27FC236}">
                  <a16:creationId xmlns:a16="http://schemas.microsoft.com/office/drawing/2014/main" id="{7B140A84-E89E-4A80-9DF8-7BCA45F90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8" name="Freeform 53">
              <a:extLst>
                <a:ext uri="{FF2B5EF4-FFF2-40B4-BE49-F238E27FC236}">
                  <a16:creationId xmlns:a16="http://schemas.microsoft.com/office/drawing/2014/main" id="{279E1D6A-EFE2-44C6-A5BF-DFADF0DC91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59" name="Freeform 54">
              <a:extLst>
                <a:ext uri="{FF2B5EF4-FFF2-40B4-BE49-F238E27FC236}">
                  <a16:creationId xmlns:a16="http://schemas.microsoft.com/office/drawing/2014/main" id="{C9FA2204-561F-4ABB-988C-03053820F1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60" name="Freeform 55">
              <a:extLst>
                <a:ext uri="{FF2B5EF4-FFF2-40B4-BE49-F238E27FC236}">
                  <a16:creationId xmlns:a16="http://schemas.microsoft.com/office/drawing/2014/main" id="{8BD7D04E-AC0A-424F-BC40-28842DAF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61" name="Freeform 56">
              <a:extLst>
                <a:ext uri="{FF2B5EF4-FFF2-40B4-BE49-F238E27FC236}">
                  <a16:creationId xmlns:a16="http://schemas.microsoft.com/office/drawing/2014/main" id="{32B616A2-FE09-47DD-B58C-12EE58B7CA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62" name="Freeform 57">
              <a:extLst>
                <a:ext uri="{FF2B5EF4-FFF2-40B4-BE49-F238E27FC236}">
                  <a16:creationId xmlns:a16="http://schemas.microsoft.com/office/drawing/2014/main" id="{08C5EAF5-6064-484E-BA05-80D09D84E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sp>
          <p:nvSpPr>
            <p:cNvPr id="63" name="Freeform 58">
              <a:extLst>
                <a:ext uri="{FF2B5EF4-FFF2-40B4-BE49-F238E27FC236}">
                  <a16:creationId xmlns:a16="http://schemas.microsoft.com/office/drawing/2014/main" id="{F11D90DF-D275-4725-884C-77E5E01D89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sp>
      </p:grpSp>
      <p:sp useBgFill="1">
        <p:nvSpPr>
          <p:cNvPr id="65" name="Rectangle 64">
            <a:extLst>
              <a:ext uri="{FF2B5EF4-FFF2-40B4-BE49-F238E27FC236}">
                <a16:creationId xmlns:a16="http://schemas.microsoft.com/office/drawing/2014/main" id="{7A070EAD-1DCD-4F3D-BA84-799B891A0E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8140094C-3210-455F-8043-2930439E2226}"/>
              </a:ext>
            </a:extLst>
          </p:cNvPr>
          <p:cNvSpPr>
            <a:spLocks noGrp="1"/>
          </p:cNvSpPr>
          <p:nvPr>
            <p:ph type="title"/>
          </p:nvPr>
        </p:nvSpPr>
        <p:spPr>
          <a:xfrm>
            <a:off x="3108960" y="1122363"/>
            <a:ext cx="7559039" cy="3027360"/>
          </a:xfrm>
        </p:spPr>
        <p:txBody>
          <a:bodyPr vert="horz" lIns="91440" tIns="45720" rIns="91440" bIns="45720" rtlCol="0" anchor="b">
            <a:normAutofit/>
          </a:bodyPr>
          <a:lstStyle/>
          <a:p>
            <a:pPr algn="r"/>
            <a:r>
              <a:rPr lang="en-US" sz="4400" dirty="0" err="1">
                <a:latin typeface="Calibri Light" panose="020F0302020204030204" pitchFamily="34" charset="0"/>
                <a:cs typeface="Calibri Light" panose="020F0302020204030204" pitchFamily="34" charset="0"/>
              </a:rPr>
              <a:t>עם</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הפסקת</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האש</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וחילופי</a:t>
            </a:r>
            <a:r>
              <a:rPr lang="en-US" sz="4400" dirty="0">
                <a:latin typeface="Calibri Light" panose="020F0302020204030204" pitchFamily="34" charset="0"/>
                <a:cs typeface="Calibri Light" panose="020F0302020204030204" pitchFamily="34" charset="0"/>
              </a:rPr>
              <a:t> </a:t>
            </a:r>
            <a:r>
              <a:rPr lang="he-IL" sz="4400" dirty="0">
                <a:latin typeface="Calibri Light" panose="020F0302020204030204" pitchFamily="34" charset="0"/>
                <a:cs typeface="Calibri Light" panose="020F0302020204030204" pitchFamily="34" charset="0"/>
              </a:rPr>
              <a:t>ה</a:t>
            </a:r>
            <a:r>
              <a:rPr lang="en-US" sz="4400" dirty="0" err="1">
                <a:latin typeface="Calibri Light" panose="020F0302020204030204" pitchFamily="34" charset="0"/>
                <a:cs typeface="Calibri Light" panose="020F0302020204030204" pitchFamily="34" charset="0"/>
              </a:rPr>
              <a:t>שבויים</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זאב</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שטאל</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מובא</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למנוחות</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בבית</a:t>
            </a:r>
            <a:r>
              <a:rPr lang="en-US" sz="4400" dirty="0">
                <a:latin typeface="Calibri Light" panose="020F0302020204030204" pitchFamily="34" charset="0"/>
                <a:cs typeface="Calibri Light" panose="020F0302020204030204" pitchFamily="34" charset="0"/>
              </a:rPr>
              <a:t> </a:t>
            </a:r>
            <a:r>
              <a:rPr lang="he-IL" sz="4400" dirty="0">
                <a:latin typeface="Calibri Light" panose="020F0302020204030204" pitchFamily="34" charset="0"/>
                <a:cs typeface="Calibri Light" panose="020F0302020204030204" pitchFamily="34" charset="0"/>
              </a:rPr>
              <a:t>ה</a:t>
            </a:r>
            <a:r>
              <a:rPr lang="en-US" sz="4400" dirty="0" err="1">
                <a:latin typeface="Calibri Light" panose="020F0302020204030204" pitchFamily="34" charset="0"/>
                <a:cs typeface="Calibri Light" panose="020F0302020204030204" pitchFamily="34" charset="0"/>
              </a:rPr>
              <a:t>עלמין</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נחלת</a:t>
            </a:r>
            <a:r>
              <a:rPr lang="en-US" sz="4400" dirty="0">
                <a:latin typeface="Calibri Light" panose="020F0302020204030204" pitchFamily="34" charset="0"/>
                <a:cs typeface="Calibri Light" panose="020F0302020204030204" pitchFamily="34" charset="0"/>
              </a:rPr>
              <a:t> </a:t>
            </a:r>
            <a:r>
              <a:rPr lang="en-US" sz="4400" dirty="0" err="1">
                <a:latin typeface="Calibri Light" panose="020F0302020204030204" pitchFamily="34" charset="0"/>
                <a:cs typeface="Calibri Light" panose="020F0302020204030204" pitchFamily="34" charset="0"/>
              </a:rPr>
              <a:t>יצחק</a:t>
            </a:r>
            <a:r>
              <a:rPr lang="en-US" sz="4400" dirty="0">
                <a:latin typeface="Calibri Light" panose="020F0302020204030204" pitchFamily="34" charset="0"/>
                <a:cs typeface="Calibri Light" panose="020F0302020204030204" pitchFamily="34" charset="0"/>
              </a:rPr>
              <a:t>” </a:t>
            </a:r>
            <a:r>
              <a:rPr lang="he-IL" sz="4400" dirty="0">
                <a:latin typeface="Calibri Light" panose="020F0302020204030204" pitchFamily="34" charset="0"/>
                <a:cs typeface="Calibri Light" panose="020F0302020204030204" pitchFamily="34" charset="0"/>
              </a:rPr>
              <a:t> שבתל-אביב</a:t>
            </a:r>
            <a:endParaRPr lang="en-US" sz="4400" dirty="0">
              <a:latin typeface="Calibri Light" panose="020F0302020204030204" pitchFamily="34" charset="0"/>
              <a:cs typeface="Calibri Light" panose="020F0302020204030204" pitchFamily="34" charset="0"/>
            </a:endParaRPr>
          </a:p>
        </p:txBody>
      </p:sp>
      <p:grpSp>
        <p:nvGrpSpPr>
          <p:cNvPr id="67" name="Group 66">
            <a:extLst>
              <a:ext uri="{FF2B5EF4-FFF2-40B4-BE49-F238E27FC236}">
                <a16:creationId xmlns:a16="http://schemas.microsoft.com/office/drawing/2014/main" id="{DE471E13-6104-4637-8A8F-B545529B1D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alpha val="60000"/>
                </a:schemeClr>
              </a:gs>
              <a:gs pos="100000">
                <a:schemeClr val="bg2">
                  <a:lumMod val="60000"/>
                  <a:lumOff val="40000"/>
                  <a:alpha val="80000"/>
                </a:schemeClr>
              </a:gs>
            </a:gsLst>
            <a:lin ang="5400000" scaled="0"/>
            <a:tileRect/>
          </a:gradFill>
        </p:grpSpPr>
        <p:sp>
          <p:nvSpPr>
            <p:cNvPr id="68" name="Rectangle 5">
              <a:extLst>
                <a:ext uri="{FF2B5EF4-FFF2-40B4-BE49-F238E27FC236}">
                  <a16:creationId xmlns:a16="http://schemas.microsoft.com/office/drawing/2014/main" id="{802F412D-6781-427D-AB79-09FD610CCE5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69" name="Freeform 6">
              <a:extLst>
                <a:ext uri="{FF2B5EF4-FFF2-40B4-BE49-F238E27FC236}">
                  <a16:creationId xmlns:a16="http://schemas.microsoft.com/office/drawing/2014/main" id="{8471B962-D824-43CE-B5DD-704B305B28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0" name="Freeform 7">
              <a:extLst>
                <a:ext uri="{FF2B5EF4-FFF2-40B4-BE49-F238E27FC236}">
                  <a16:creationId xmlns:a16="http://schemas.microsoft.com/office/drawing/2014/main" id="{ED60EBD3-FA75-460B-AFBD-3F234A0CAA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1" name="Rectangle 8">
              <a:extLst>
                <a:ext uri="{FF2B5EF4-FFF2-40B4-BE49-F238E27FC236}">
                  <a16:creationId xmlns:a16="http://schemas.microsoft.com/office/drawing/2014/main" id="{D0791244-FBF2-49D9-BDBC-E2E58C86B4D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72" name="Freeform 9">
              <a:extLst>
                <a:ext uri="{FF2B5EF4-FFF2-40B4-BE49-F238E27FC236}">
                  <a16:creationId xmlns:a16="http://schemas.microsoft.com/office/drawing/2014/main" id="{FEE4C4B1-195C-40F5-A78F-2EB7ED6E6F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3" name="Freeform 10">
              <a:extLst>
                <a:ext uri="{FF2B5EF4-FFF2-40B4-BE49-F238E27FC236}">
                  <a16:creationId xmlns:a16="http://schemas.microsoft.com/office/drawing/2014/main" id="{22766AF8-3850-41E4-80D0-321D9A13D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4" name="Freeform 11">
              <a:extLst>
                <a:ext uri="{FF2B5EF4-FFF2-40B4-BE49-F238E27FC236}">
                  <a16:creationId xmlns:a16="http://schemas.microsoft.com/office/drawing/2014/main" id="{8834F8EE-AB04-42FE-AE7B-3E9C6ACA0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5" name="Freeform 12">
              <a:extLst>
                <a:ext uri="{FF2B5EF4-FFF2-40B4-BE49-F238E27FC236}">
                  <a16:creationId xmlns:a16="http://schemas.microsoft.com/office/drawing/2014/main" id="{C86BB534-4617-4275-908E-357CF2246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6" name="Freeform 13">
              <a:extLst>
                <a:ext uri="{FF2B5EF4-FFF2-40B4-BE49-F238E27FC236}">
                  <a16:creationId xmlns:a16="http://schemas.microsoft.com/office/drawing/2014/main" id="{B6DEB58B-8D28-4BE9-9CA9-F4B3A083B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7" name="Freeform 14">
              <a:extLst>
                <a:ext uri="{FF2B5EF4-FFF2-40B4-BE49-F238E27FC236}">
                  <a16:creationId xmlns:a16="http://schemas.microsoft.com/office/drawing/2014/main" id="{25A772BC-4720-4EC2-AD61-A7B74E915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8" name="Freeform 15">
              <a:extLst>
                <a:ext uri="{FF2B5EF4-FFF2-40B4-BE49-F238E27FC236}">
                  <a16:creationId xmlns:a16="http://schemas.microsoft.com/office/drawing/2014/main" id="{60D6B27E-FAC5-4267-80A9-DE4D2E02B8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9" name="Freeform 16">
              <a:extLst>
                <a:ext uri="{FF2B5EF4-FFF2-40B4-BE49-F238E27FC236}">
                  <a16:creationId xmlns:a16="http://schemas.microsoft.com/office/drawing/2014/main" id="{1F39FA83-D8C8-4CE3-9C62-10375FD041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0" name="Freeform 17">
              <a:extLst>
                <a:ext uri="{FF2B5EF4-FFF2-40B4-BE49-F238E27FC236}">
                  <a16:creationId xmlns:a16="http://schemas.microsoft.com/office/drawing/2014/main" id="{E09B4CF3-A51F-4787-81FE-F5C79BA42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1" name="Freeform 18">
              <a:extLst>
                <a:ext uri="{FF2B5EF4-FFF2-40B4-BE49-F238E27FC236}">
                  <a16:creationId xmlns:a16="http://schemas.microsoft.com/office/drawing/2014/main" id="{6695CB35-74E4-43C0-89F5-9FDA59B3AC0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2" name="Freeform 19">
              <a:extLst>
                <a:ext uri="{FF2B5EF4-FFF2-40B4-BE49-F238E27FC236}">
                  <a16:creationId xmlns:a16="http://schemas.microsoft.com/office/drawing/2014/main" id="{945450CE-FB13-4C46-825F-5BB1917033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3" name="Freeform 20">
              <a:extLst>
                <a:ext uri="{FF2B5EF4-FFF2-40B4-BE49-F238E27FC236}">
                  <a16:creationId xmlns:a16="http://schemas.microsoft.com/office/drawing/2014/main" id="{E80AA0B2-7FE7-4B75-AC25-E0F6C0FE45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4" name="Freeform 21">
              <a:extLst>
                <a:ext uri="{FF2B5EF4-FFF2-40B4-BE49-F238E27FC236}">
                  <a16:creationId xmlns:a16="http://schemas.microsoft.com/office/drawing/2014/main" id="{2E81F7C1-AD8F-41A0-91A8-E05F66CB0E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5" name="Freeform 22">
              <a:extLst>
                <a:ext uri="{FF2B5EF4-FFF2-40B4-BE49-F238E27FC236}">
                  <a16:creationId xmlns:a16="http://schemas.microsoft.com/office/drawing/2014/main" id="{F4E8A538-9FFA-4C76-BCE2-D54F56A115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6" name="Freeform 23">
              <a:extLst>
                <a:ext uri="{FF2B5EF4-FFF2-40B4-BE49-F238E27FC236}">
                  <a16:creationId xmlns:a16="http://schemas.microsoft.com/office/drawing/2014/main" id="{3C412824-3CBA-4E74-B2FD-936EA70486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7" name="Freeform 24">
              <a:extLst>
                <a:ext uri="{FF2B5EF4-FFF2-40B4-BE49-F238E27FC236}">
                  <a16:creationId xmlns:a16="http://schemas.microsoft.com/office/drawing/2014/main" id="{E28DC1F0-74FF-4D97-BD4D-FD42DE4AC6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8" name="Freeform 25">
              <a:extLst>
                <a:ext uri="{FF2B5EF4-FFF2-40B4-BE49-F238E27FC236}">
                  <a16:creationId xmlns:a16="http://schemas.microsoft.com/office/drawing/2014/main" id="{77CEC4FA-6FD3-4ABF-BF98-94E7947A5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9" name="Freeform 26">
              <a:extLst>
                <a:ext uri="{FF2B5EF4-FFF2-40B4-BE49-F238E27FC236}">
                  <a16:creationId xmlns:a16="http://schemas.microsoft.com/office/drawing/2014/main" id="{D4E61DA7-BFA9-48AF-BD6F-EBB15C2359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0" name="Freeform 27">
              <a:extLst>
                <a:ext uri="{FF2B5EF4-FFF2-40B4-BE49-F238E27FC236}">
                  <a16:creationId xmlns:a16="http://schemas.microsoft.com/office/drawing/2014/main" id="{57164D6A-1DD9-43AE-878F-A413DC26FB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1" name="Freeform 28">
              <a:extLst>
                <a:ext uri="{FF2B5EF4-FFF2-40B4-BE49-F238E27FC236}">
                  <a16:creationId xmlns:a16="http://schemas.microsoft.com/office/drawing/2014/main" id="{4949EBA6-53D9-4F2D-91DB-EA7AE260F6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2" name="Freeform 29">
              <a:extLst>
                <a:ext uri="{FF2B5EF4-FFF2-40B4-BE49-F238E27FC236}">
                  <a16:creationId xmlns:a16="http://schemas.microsoft.com/office/drawing/2014/main" id="{0AFEA5FA-F759-441C-A0BC-7EDC79A67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3" name="Freeform 30">
              <a:extLst>
                <a:ext uri="{FF2B5EF4-FFF2-40B4-BE49-F238E27FC236}">
                  <a16:creationId xmlns:a16="http://schemas.microsoft.com/office/drawing/2014/main" id="{5B913AE0-5DC8-4244-8C26-ED97F834E3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4" name="Freeform 31">
              <a:extLst>
                <a:ext uri="{FF2B5EF4-FFF2-40B4-BE49-F238E27FC236}">
                  <a16:creationId xmlns:a16="http://schemas.microsoft.com/office/drawing/2014/main" id="{A87DB58A-25D2-46F1-85E3-06F964D016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5" name="Freeform 32">
              <a:extLst>
                <a:ext uri="{FF2B5EF4-FFF2-40B4-BE49-F238E27FC236}">
                  <a16:creationId xmlns:a16="http://schemas.microsoft.com/office/drawing/2014/main" id="{E7AE8209-F3E7-4ACA-98D0-90B282A147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6" name="Rectangle 33">
              <a:extLst>
                <a:ext uri="{FF2B5EF4-FFF2-40B4-BE49-F238E27FC236}">
                  <a16:creationId xmlns:a16="http://schemas.microsoft.com/office/drawing/2014/main" id="{1CED7927-A7C7-444A-A8F3-6348852AEFB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97" name="Freeform 34">
              <a:extLst>
                <a:ext uri="{FF2B5EF4-FFF2-40B4-BE49-F238E27FC236}">
                  <a16:creationId xmlns:a16="http://schemas.microsoft.com/office/drawing/2014/main" id="{08BEDF90-F9A6-4DE4-94B6-43E4160394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8" name="Freeform 35">
              <a:extLst>
                <a:ext uri="{FF2B5EF4-FFF2-40B4-BE49-F238E27FC236}">
                  <a16:creationId xmlns:a16="http://schemas.microsoft.com/office/drawing/2014/main" id="{36540D5F-1C77-438A-BF12-56455C4720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9" name="Freeform 36">
              <a:extLst>
                <a:ext uri="{FF2B5EF4-FFF2-40B4-BE49-F238E27FC236}">
                  <a16:creationId xmlns:a16="http://schemas.microsoft.com/office/drawing/2014/main" id="{52FC779A-BC55-40AC-8FFD-E014F8C05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0" name="Freeform 37">
              <a:extLst>
                <a:ext uri="{FF2B5EF4-FFF2-40B4-BE49-F238E27FC236}">
                  <a16:creationId xmlns:a16="http://schemas.microsoft.com/office/drawing/2014/main" id="{63E42DE5-DC0E-4043-8A35-20C53074A2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1" name="Freeform 38">
              <a:extLst>
                <a:ext uri="{FF2B5EF4-FFF2-40B4-BE49-F238E27FC236}">
                  <a16:creationId xmlns:a16="http://schemas.microsoft.com/office/drawing/2014/main" id="{41581FA6-993A-4899-ADF1-0A83A6234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2" name="Freeform 39">
              <a:extLst>
                <a:ext uri="{FF2B5EF4-FFF2-40B4-BE49-F238E27FC236}">
                  <a16:creationId xmlns:a16="http://schemas.microsoft.com/office/drawing/2014/main" id="{33C4FDB9-01D2-4CB0-BFED-216CAC7EB8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3" name="Freeform 40">
              <a:extLst>
                <a:ext uri="{FF2B5EF4-FFF2-40B4-BE49-F238E27FC236}">
                  <a16:creationId xmlns:a16="http://schemas.microsoft.com/office/drawing/2014/main" id="{34E715AB-2B68-41C4-A61F-02C413F242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4" name="Freeform 41">
              <a:extLst>
                <a:ext uri="{FF2B5EF4-FFF2-40B4-BE49-F238E27FC236}">
                  <a16:creationId xmlns:a16="http://schemas.microsoft.com/office/drawing/2014/main" id="{D3861C35-D060-408D-9871-4DA2D0547B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5" name="Freeform 42">
              <a:extLst>
                <a:ext uri="{FF2B5EF4-FFF2-40B4-BE49-F238E27FC236}">
                  <a16:creationId xmlns:a16="http://schemas.microsoft.com/office/drawing/2014/main" id="{B4F4F38F-33FE-48A0-986D-FB771F18BE7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6" name="Freeform 43">
              <a:extLst>
                <a:ext uri="{FF2B5EF4-FFF2-40B4-BE49-F238E27FC236}">
                  <a16:creationId xmlns:a16="http://schemas.microsoft.com/office/drawing/2014/main" id="{50FCFC8E-2DC3-4F27-9E02-196830E78D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7" name="Freeform 44">
              <a:extLst>
                <a:ext uri="{FF2B5EF4-FFF2-40B4-BE49-F238E27FC236}">
                  <a16:creationId xmlns:a16="http://schemas.microsoft.com/office/drawing/2014/main" id="{3A6EE414-1500-4144-B453-BA950E5107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8" name="Rectangle 45">
              <a:extLst>
                <a:ext uri="{FF2B5EF4-FFF2-40B4-BE49-F238E27FC236}">
                  <a16:creationId xmlns:a16="http://schemas.microsoft.com/office/drawing/2014/main" id="{0C1A9D8A-5515-4C84-AE17-A6D51243834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09" name="Freeform 46">
              <a:extLst>
                <a:ext uri="{FF2B5EF4-FFF2-40B4-BE49-F238E27FC236}">
                  <a16:creationId xmlns:a16="http://schemas.microsoft.com/office/drawing/2014/main" id="{E8E7C8C7-FE85-4C8F-960C-3748511E0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0" name="Freeform 47">
              <a:extLst>
                <a:ext uri="{FF2B5EF4-FFF2-40B4-BE49-F238E27FC236}">
                  <a16:creationId xmlns:a16="http://schemas.microsoft.com/office/drawing/2014/main" id="{33DF2ED7-F601-4A9F-AA50-822ED85D56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1" name="Freeform 48">
              <a:extLst>
                <a:ext uri="{FF2B5EF4-FFF2-40B4-BE49-F238E27FC236}">
                  <a16:creationId xmlns:a16="http://schemas.microsoft.com/office/drawing/2014/main" id="{FEDB3A05-6FDD-4E87-B800-8F9975244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2" name="Freeform 49">
              <a:extLst>
                <a:ext uri="{FF2B5EF4-FFF2-40B4-BE49-F238E27FC236}">
                  <a16:creationId xmlns:a16="http://schemas.microsoft.com/office/drawing/2014/main" id="{AD6225C0-E391-49D5-9A7B-57C5ED60E1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3" name="Freeform 50">
              <a:extLst>
                <a:ext uri="{FF2B5EF4-FFF2-40B4-BE49-F238E27FC236}">
                  <a16:creationId xmlns:a16="http://schemas.microsoft.com/office/drawing/2014/main" id="{B814B458-45E5-451C-9CBD-027E3776A4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4" name="Freeform 51">
              <a:extLst>
                <a:ext uri="{FF2B5EF4-FFF2-40B4-BE49-F238E27FC236}">
                  <a16:creationId xmlns:a16="http://schemas.microsoft.com/office/drawing/2014/main" id="{59167140-9A0D-4FE7-8E37-2CD6130116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5" name="Freeform 52">
              <a:extLst>
                <a:ext uri="{FF2B5EF4-FFF2-40B4-BE49-F238E27FC236}">
                  <a16:creationId xmlns:a16="http://schemas.microsoft.com/office/drawing/2014/main" id="{2D38B213-991B-495D-8886-04CAD44C7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6" name="Freeform 53">
              <a:extLst>
                <a:ext uri="{FF2B5EF4-FFF2-40B4-BE49-F238E27FC236}">
                  <a16:creationId xmlns:a16="http://schemas.microsoft.com/office/drawing/2014/main" id="{67C1C3DA-3972-4D98-9D9E-390461B288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7" name="Freeform 54">
              <a:extLst>
                <a:ext uri="{FF2B5EF4-FFF2-40B4-BE49-F238E27FC236}">
                  <a16:creationId xmlns:a16="http://schemas.microsoft.com/office/drawing/2014/main" id="{972F8941-61DB-48E1-B9C1-E732470563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8" name="Freeform 55">
              <a:extLst>
                <a:ext uri="{FF2B5EF4-FFF2-40B4-BE49-F238E27FC236}">
                  <a16:creationId xmlns:a16="http://schemas.microsoft.com/office/drawing/2014/main" id="{857B495F-5C9B-435F-8D39-45CC57471F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19" name="Freeform 56">
              <a:extLst>
                <a:ext uri="{FF2B5EF4-FFF2-40B4-BE49-F238E27FC236}">
                  <a16:creationId xmlns:a16="http://schemas.microsoft.com/office/drawing/2014/main" id="{B607428B-B7C9-4017-84F8-19C9B2134A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0" name="Freeform 57">
              <a:extLst>
                <a:ext uri="{FF2B5EF4-FFF2-40B4-BE49-F238E27FC236}">
                  <a16:creationId xmlns:a16="http://schemas.microsoft.com/office/drawing/2014/main" id="{A20C5139-2108-4F5E-B892-64F1D8605E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21" name="Freeform 58">
              <a:extLst>
                <a:ext uri="{FF2B5EF4-FFF2-40B4-BE49-F238E27FC236}">
                  <a16:creationId xmlns:a16="http://schemas.microsoft.com/office/drawing/2014/main" id="{C2A51623-F2F3-4584-93F5-598E56A5F4D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spTree>
    <p:extLst>
      <p:ext uri="{BB962C8B-B14F-4D97-AF65-F5344CB8AC3E}">
        <p14:creationId xmlns:p14="http://schemas.microsoft.com/office/powerpoint/2010/main" val="22567498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A95F8EE-2EBF-430B-8E09-8C620CA65C12}"/>
              </a:ext>
            </a:extLst>
          </p:cNvPr>
          <p:cNvSpPr>
            <a:spLocks noGrp="1"/>
          </p:cNvSpPr>
          <p:nvPr>
            <p:ph type="title"/>
          </p:nvPr>
        </p:nvSpPr>
        <p:spPr>
          <a:xfrm>
            <a:off x="1224540" y="193965"/>
            <a:ext cx="5894387" cy="967942"/>
          </a:xfrm>
        </p:spPr>
        <p:txBody>
          <a:bodyPr anchor="b">
            <a:normAutofit/>
          </a:bodyPr>
          <a:lstStyle/>
          <a:p>
            <a:r>
              <a:rPr lang="he-IL" sz="4000" dirty="0">
                <a:latin typeface="Calibri Light" panose="020F0302020204030204" pitchFamily="34" charset="0"/>
                <a:cs typeface="Calibri Light" panose="020F0302020204030204" pitchFamily="34" charset="0"/>
              </a:rPr>
              <a:t>זאב </a:t>
            </a:r>
            <a:r>
              <a:rPr lang="he-IL" sz="4000" dirty="0" err="1">
                <a:latin typeface="Calibri Light" panose="020F0302020204030204" pitchFamily="34" charset="0"/>
                <a:cs typeface="Calibri Light" panose="020F0302020204030204" pitchFamily="34" charset="0"/>
              </a:rPr>
              <a:t>שטאל</a:t>
            </a:r>
            <a:r>
              <a:rPr lang="he-IL" sz="4000" dirty="0">
                <a:latin typeface="Calibri Light" panose="020F0302020204030204" pitchFamily="34" charset="0"/>
                <a:cs typeface="Calibri Light" panose="020F0302020204030204" pitchFamily="34" charset="0"/>
              </a:rPr>
              <a:t> הבן נולד </a:t>
            </a:r>
          </a:p>
        </p:txBody>
      </p:sp>
      <p:sp>
        <p:nvSpPr>
          <p:cNvPr id="3" name="מציין מיקום תוכן 2">
            <a:extLst>
              <a:ext uri="{FF2B5EF4-FFF2-40B4-BE49-F238E27FC236}">
                <a16:creationId xmlns:a16="http://schemas.microsoft.com/office/drawing/2014/main" id="{BE1840D1-D96C-457E-A9E4-568C876DD498}"/>
              </a:ext>
            </a:extLst>
          </p:cNvPr>
          <p:cNvSpPr>
            <a:spLocks noGrp="1"/>
          </p:cNvSpPr>
          <p:nvPr>
            <p:ph idx="1"/>
          </p:nvPr>
        </p:nvSpPr>
        <p:spPr>
          <a:xfrm>
            <a:off x="1141412" y="1489364"/>
            <a:ext cx="5894388" cy="5119254"/>
          </a:xfrm>
        </p:spPr>
        <p:txBody>
          <a:bodyPr>
            <a:normAutofit/>
          </a:bodyPr>
          <a:lstStyle/>
          <a:p>
            <a:r>
              <a:rPr lang="he-IL" sz="3200" dirty="0">
                <a:latin typeface="Calibri Light" panose="020F0302020204030204" pitchFamily="34" charset="0"/>
                <a:cs typeface="Calibri Light" panose="020F0302020204030204" pitchFamily="34" charset="0"/>
              </a:rPr>
              <a:t>זאביק הקרוי על שם אביו, נולד חצי שנה אחרי מותו.</a:t>
            </a:r>
          </a:p>
          <a:p>
            <a:r>
              <a:rPr lang="he-IL" sz="3200" dirty="0">
                <a:latin typeface="Calibri Light" panose="020F0302020204030204" pitchFamily="34" charset="0"/>
                <a:cs typeface="Calibri Light" panose="020F0302020204030204" pitchFamily="34" charset="0"/>
              </a:rPr>
              <a:t>כשזאביק נולד אביגיל חזרה לבית הוריה, שם גדל.</a:t>
            </a:r>
          </a:p>
          <a:p>
            <a:r>
              <a:rPr lang="he-IL" sz="3200" dirty="0">
                <a:latin typeface="Calibri Light" panose="020F0302020204030204" pitchFamily="34" charset="0"/>
                <a:cs typeface="Calibri Light" panose="020F0302020204030204" pitchFamily="34" charset="0"/>
              </a:rPr>
              <a:t>כאשר זאביק היה בן 3 אביגיל נישאה בשנית.</a:t>
            </a:r>
          </a:p>
          <a:p>
            <a:r>
              <a:rPr lang="he-IL" sz="3200" dirty="0">
                <a:latin typeface="Calibri Light" panose="020F0302020204030204" pitchFamily="34" charset="0"/>
                <a:cs typeface="Calibri Light" panose="020F0302020204030204" pitchFamily="34" charset="0"/>
              </a:rPr>
              <a:t>זאב למד בבית ספר "חביב" בראשון לציון</a:t>
            </a:r>
          </a:p>
        </p:txBody>
      </p:sp>
      <p:pic>
        <p:nvPicPr>
          <p:cNvPr id="5124" name="Picture 4" descr="×ª××¦××ª ×ª××× × ×¢×××¨ ××× ×©×××">
            <a:extLst>
              <a:ext uri="{FF2B5EF4-FFF2-40B4-BE49-F238E27FC236}">
                <a16:creationId xmlns:a16="http://schemas.microsoft.com/office/drawing/2014/main" id="{D3270F2F-3807-48AD-9550-2A917A6F80A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5" r="13296" b="1"/>
          <a:stretch/>
        </p:blipFill>
        <p:spPr bwMode="auto">
          <a:xfrm>
            <a:off x="7619998" y="780235"/>
            <a:ext cx="3425199" cy="4840332"/>
          </a:xfrm>
          <a:prstGeom prst="round2DiagRect">
            <a:avLst>
              <a:gd name="adj1" fmla="val 4860"/>
              <a:gd name="adj2" fmla="val 0"/>
            </a:avLst>
          </a:prstGeom>
          <a:no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7821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D1F98-8652-411A-AA23-0F1FE205B352}"/>
              </a:ext>
            </a:extLst>
          </p:cNvPr>
          <p:cNvSpPr>
            <a:spLocks noGrp="1"/>
          </p:cNvSpPr>
          <p:nvPr>
            <p:ph type="title"/>
          </p:nvPr>
        </p:nvSpPr>
        <p:spPr>
          <a:xfrm>
            <a:off x="1141413" y="618518"/>
            <a:ext cx="9905998" cy="962632"/>
          </a:xfrm>
        </p:spPr>
        <p:txBody>
          <a:bodyPr/>
          <a:lstStyle/>
          <a:p>
            <a:pPr algn="ctr"/>
            <a:r>
              <a:rPr lang="he-IL" dirty="0">
                <a:latin typeface="Calibri Light" panose="020F0302020204030204" pitchFamily="34" charset="0"/>
                <a:cs typeface="Calibri Light" panose="020F0302020204030204" pitchFamily="34" charset="0"/>
              </a:rPr>
              <a:t>זאביק </a:t>
            </a:r>
            <a:r>
              <a:rPr lang="he-IL" dirty="0" err="1">
                <a:latin typeface="Calibri Light" panose="020F0302020204030204" pitchFamily="34" charset="0"/>
                <a:cs typeface="Calibri Light" panose="020F0302020204030204" pitchFamily="34" charset="0"/>
              </a:rPr>
              <a:t>שטאל</a:t>
            </a:r>
            <a:r>
              <a:rPr lang="he-IL" dirty="0">
                <a:latin typeface="Calibri Light" panose="020F0302020204030204" pitchFamily="34" charset="0"/>
                <a:cs typeface="Calibri Light" panose="020F0302020204030204" pitchFamily="34" charset="0"/>
              </a:rPr>
              <a:t> כתלמיד בביה"ס "חביב", 1962</a:t>
            </a:r>
          </a:p>
        </p:txBody>
      </p:sp>
      <p:pic>
        <p:nvPicPr>
          <p:cNvPr id="5" name="Content Placeholder 4" descr="A group of people posing for a photo&#10;&#10;Description automatically generated">
            <a:extLst>
              <a:ext uri="{FF2B5EF4-FFF2-40B4-BE49-F238E27FC236}">
                <a16:creationId xmlns:a16="http://schemas.microsoft.com/office/drawing/2014/main" id="{B3D4CBD0-CE1F-4FA7-BF17-F82E6EB12659}"/>
              </a:ext>
            </a:extLst>
          </p:cNvPr>
          <p:cNvPicPr>
            <a:picLocks noGrp="1" noChangeAspect="1"/>
          </p:cNvPicPr>
          <p:nvPr>
            <p:ph idx="1"/>
          </p:nvPr>
        </p:nvPicPr>
        <p:blipFill>
          <a:blip r:embed="rId2"/>
          <a:stretch>
            <a:fillRect/>
          </a:stretch>
        </p:blipFill>
        <p:spPr>
          <a:xfrm>
            <a:off x="2931486" y="1657350"/>
            <a:ext cx="6881714" cy="4231968"/>
          </a:xfrm>
        </p:spPr>
      </p:pic>
      <p:sp>
        <p:nvSpPr>
          <p:cNvPr id="7" name="TextBox 6">
            <a:extLst>
              <a:ext uri="{FF2B5EF4-FFF2-40B4-BE49-F238E27FC236}">
                <a16:creationId xmlns:a16="http://schemas.microsoft.com/office/drawing/2014/main" id="{BAFDF544-F304-4A86-A29B-64A0F2A8F9CA}"/>
              </a:ext>
            </a:extLst>
          </p:cNvPr>
          <p:cNvSpPr txBox="1"/>
          <p:nvPr/>
        </p:nvSpPr>
        <p:spPr>
          <a:xfrm>
            <a:off x="3295650" y="5965518"/>
            <a:ext cx="6324600" cy="369332"/>
          </a:xfrm>
          <a:prstGeom prst="rect">
            <a:avLst/>
          </a:prstGeom>
          <a:noFill/>
        </p:spPr>
        <p:txBody>
          <a:bodyPr wrap="square" rtlCol="1">
            <a:spAutoFit/>
          </a:bodyPr>
          <a:lstStyle/>
          <a:p>
            <a:r>
              <a:rPr lang="he-IL" b="1" dirty="0">
                <a:latin typeface="Calibri Light" panose="020F0302020204030204" pitchFamily="34" charset="0"/>
                <a:cs typeface="Calibri Light" panose="020F0302020204030204" pitchFamily="34" charset="0"/>
              </a:rPr>
              <a:t>זאב </a:t>
            </a:r>
            <a:r>
              <a:rPr lang="he-IL" b="1" dirty="0" err="1">
                <a:latin typeface="Calibri Light" panose="020F0302020204030204" pitchFamily="34" charset="0"/>
                <a:cs typeface="Calibri Light" panose="020F0302020204030204" pitchFamily="34" charset="0"/>
              </a:rPr>
              <a:t>שטאל</a:t>
            </a:r>
            <a:r>
              <a:rPr lang="he-IL" b="1" dirty="0">
                <a:latin typeface="Calibri Light" panose="020F0302020204030204" pitchFamily="34" charset="0"/>
                <a:cs typeface="Calibri Light" panose="020F0302020204030204" pitchFamily="34" charset="0"/>
              </a:rPr>
              <a:t> (עומד שני משמאל) בצוות מערכת העיתון "ניב לחביב"</a:t>
            </a:r>
            <a:endParaRPr lang="he-IL"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5742643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897315-173C-47A9-95FE-2F1C02885014}"/>
              </a:ext>
            </a:extLst>
          </p:cNvPr>
          <p:cNvSpPr>
            <a:spLocks noGrp="1"/>
          </p:cNvSpPr>
          <p:nvPr>
            <p:ph type="title"/>
          </p:nvPr>
        </p:nvSpPr>
        <p:spPr>
          <a:xfrm>
            <a:off x="1141412" y="618518"/>
            <a:ext cx="5894387" cy="1478570"/>
          </a:xfrm>
        </p:spPr>
        <p:txBody>
          <a:bodyPr anchor="b">
            <a:normAutofit/>
          </a:bodyPr>
          <a:lstStyle/>
          <a:p>
            <a:r>
              <a:rPr lang="he-IL" sz="4000" dirty="0">
                <a:latin typeface="Calibri Light" panose="020F0302020204030204" pitchFamily="34" charset="0"/>
                <a:cs typeface="Calibri Light" panose="020F0302020204030204" pitchFamily="34" charset="0"/>
              </a:rPr>
              <a:t>זאב מפליג עם </a:t>
            </a:r>
            <a:r>
              <a:rPr lang="he-IL" sz="4000" dirty="0" err="1">
                <a:latin typeface="Calibri Light" panose="020F0302020204030204" pitchFamily="34" charset="0"/>
                <a:cs typeface="Calibri Light" panose="020F0302020204030204" pitchFamily="34" charset="0"/>
              </a:rPr>
              <a:t>אוניית</a:t>
            </a:r>
            <a:r>
              <a:rPr lang="he-IL" sz="4000" dirty="0">
                <a:latin typeface="Calibri Light" panose="020F0302020204030204" pitchFamily="34" charset="0"/>
                <a:cs typeface="Calibri Light" panose="020F0302020204030204" pitchFamily="34" charset="0"/>
              </a:rPr>
              <a:t> צי הסוחר "השלושה"- 1967 </a:t>
            </a:r>
          </a:p>
        </p:txBody>
      </p:sp>
      <p:sp>
        <p:nvSpPr>
          <p:cNvPr id="3" name="מציין מיקום תוכן 2">
            <a:extLst>
              <a:ext uri="{FF2B5EF4-FFF2-40B4-BE49-F238E27FC236}">
                <a16:creationId xmlns:a16="http://schemas.microsoft.com/office/drawing/2014/main" id="{207EE239-B788-4C31-9C43-6DBECA5C5DA9}"/>
              </a:ext>
            </a:extLst>
          </p:cNvPr>
          <p:cNvSpPr>
            <a:spLocks noGrp="1"/>
          </p:cNvSpPr>
          <p:nvPr>
            <p:ph idx="1"/>
          </p:nvPr>
        </p:nvSpPr>
        <p:spPr>
          <a:xfrm>
            <a:off x="1141412" y="2249487"/>
            <a:ext cx="5894388" cy="3541714"/>
          </a:xfrm>
        </p:spPr>
        <p:txBody>
          <a:bodyPr>
            <a:normAutofit/>
          </a:bodyPr>
          <a:lstStyle/>
          <a:p>
            <a:pPr marL="0" indent="0">
              <a:buNone/>
            </a:pPr>
            <a:r>
              <a:rPr lang="he-IL" sz="3200" dirty="0">
                <a:latin typeface="Calibri Light" panose="020F0302020204030204" pitchFamily="34" charset="0"/>
                <a:cs typeface="Calibri Light" panose="020F0302020204030204" pitchFamily="34" charset="0"/>
              </a:rPr>
              <a:t>בשנת 1967 בהיותו בן 18 זאביק נספה </a:t>
            </a:r>
            <a:r>
              <a:rPr lang="he-IL" sz="3200" dirty="0" err="1">
                <a:latin typeface="Calibri Light" panose="020F0302020204030204" pitchFamily="34" charset="0"/>
                <a:cs typeface="Calibri Light" panose="020F0302020204030204" pitchFamily="34" charset="0"/>
              </a:rPr>
              <a:t>באונית</a:t>
            </a:r>
            <a:r>
              <a:rPr lang="he-IL" sz="3200" dirty="0">
                <a:latin typeface="Calibri Light" panose="020F0302020204030204" pitchFamily="34" charset="0"/>
                <a:cs typeface="Calibri Light" panose="020F0302020204030204" pitchFamily="34" charset="0"/>
              </a:rPr>
              <a:t> השלושה.</a:t>
            </a:r>
          </a:p>
          <a:p>
            <a:pPr marL="0" indent="0">
              <a:buNone/>
            </a:pPr>
            <a:r>
              <a:rPr lang="he-IL" sz="3200" dirty="0">
                <a:latin typeface="Calibri Light" panose="020F0302020204030204" pitchFamily="34" charset="0"/>
                <a:cs typeface="Calibri Light" panose="020F0302020204030204" pitchFamily="34" charset="0"/>
              </a:rPr>
              <a:t>מקום טביעתה לא נודע.</a:t>
            </a:r>
          </a:p>
        </p:txBody>
      </p:sp>
      <p:pic>
        <p:nvPicPr>
          <p:cNvPr id="7" name="תמונה 6">
            <a:extLst>
              <a:ext uri="{FF2B5EF4-FFF2-40B4-BE49-F238E27FC236}">
                <a16:creationId xmlns:a16="http://schemas.microsoft.com/office/drawing/2014/main" id="{D353660D-545B-49FF-BDA0-388B3D52A60B}"/>
              </a:ext>
            </a:extLst>
          </p:cNvPr>
          <p:cNvPicPr>
            <a:picLocks noChangeAspect="1"/>
          </p:cNvPicPr>
          <p:nvPr/>
        </p:nvPicPr>
        <p:blipFill>
          <a:blip r:embed="rId3"/>
          <a:stretch>
            <a:fillRect/>
          </a:stretch>
        </p:blipFill>
        <p:spPr>
          <a:xfrm>
            <a:off x="7035799" y="0"/>
            <a:ext cx="5153025" cy="6858000"/>
          </a:xfrm>
          <a:prstGeom prst="rect">
            <a:avLst/>
          </a:prstGeom>
        </p:spPr>
      </p:pic>
    </p:spTree>
    <p:extLst>
      <p:ext uri="{BB962C8B-B14F-4D97-AF65-F5344CB8AC3E}">
        <p14:creationId xmlns:p14="http://schemas.microsoft.com/office/powerpoint/2010/main" val="29916524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92" name="Picture 2">
            <a:extLst>
              <a:ext uri="{FF2B5EF4-FFF2-40B4-BE49-F238E27FC236}">
                <a16:creationId xmlns:a16="http://schemas.microsoft.com/office/drawing/2014/main" id="{EA8ADA9F-99E3-4964-8962-1118D1439F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nvGrpSpPr>
          <p:cNvPr id="94" name="Group 13">
            <a:extLst>
              <a:ext uri="{FF2B5EF4-FFF2-40B4-BE49-F238E27FC236}">
                <a16:creationId xmlns:a16="http://schemas.microsoft.com/office/drawing/2014/main" id="{366C3164-AA9F-47E3-913A-4F002BC00F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15" name="Group 14">
              <a:extLst>
                <a:ext uri="{FF2B5EF4-FFF2-40B4-BE49-F238E27FC236}">
                  <a16:creationId xmlns:a16="http://schemas.microsoft.com/office/drawing/2014/main" id="{23FFBAC2-26D2-48B6-B2AA-34AEA0E79E2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7" name="Rectangle 5">
                <a:extLst>
                  <a:ext uri="{FF2B5EF4-FFF2-40B4-BE49-F238E27FC236}">
                    <a16:creationId xmlns:a16="http://schemas.microsoft.com/office/drawing/2014/main" id="{9B164BCB-27D3-4B8C-AC13-0A6F461082B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8" name="Freeform 6">
                <a:extLst>
                  <a:ext uri="{FF2B5EF4-FFF2-40B4-BE49-F238E27FC236}">
                    <a16:creationId xmlns:a16="http://schemas.microsoft.com/office/drawing/2014/main" id="{10B247BE-F4A2-4259-9B20-FB9A555D28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7">
                <a:extLst>
                  <a:ext uri="{FF2B5EF4-FFF2-40B4-BE49-F238E27FC236}">
                    <a16:creationId xmlns:a16="http://schemas.microsoft.com/office/drawing/2014/main" id="{39322C5A-DB6D-4B28-8C1C-1B1E8967891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8">
                <a:extLst>
                  <a:ext uri="{FF2B5EF4-FFF2-40B4-BE49-F238E27FC236}">
                    <a16:creationId xmlns:a16="http://schemas.microsoft.com/office/drawing/2014/main" id="{67009B08-E345-4516-96EC-ED0AB1F30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9">
                <a:extLst>
                  <a:ext uri="{FF2B5EF4-FFF2-40B4-BE49-F238E27FC236}">
                    <a16:creationId xmlns:a16="http://schemas.microsoft.com/office/drawing/2014/main" id="{DFE2793C-165C-4635-A26E-C569C8E0C5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10">
                <a:extLst>
                  <a:ext uri="{FF2B5EF4-FFF2-40B4-BE49-F238E27FC236}">
                    <a16:creationId xmlns:a16="http://schemas.microsoft.com/office/drawing/2014/main" id="{ECDFEF2C-7B0A-41A1-BB61-C92CB3E3A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11">
                <a:extLst>
                  <a:ext uri="{FF2B5EF4-FFF2-40B4-BE49-F238E27FC236}">
                    <a16:creationId xmlns:a16="http://schemas.microsoft.com/office/drawing/2014/main" id="{0012A396-1946-4B40-AA39-0790157CE9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12">
                <a:extLst>
                  <a:ext uri="{FF2B5EF4-FFF2-40B4-BE49-F238E27FC236}">
                    <a16:creationId xmlns:a16="http://schemas.microsoft.com/office/drawing/2014/main" id="{CD6C6024-F73D-4991-97B9-BE53FF24E31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13">
                <a:extLst>
                  <a:ext uri="{FF2B5EF4-FFF2-40B4-BE49-F238E27FC236}">
                    <a16:creationId xmlns:a16="http://schemas.microsoft.com/office/drawing/2014/main" id="{5977EDD1-3D10-43FA-B800-7A7C8112B7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14">
                <a:extLst>
                  <a:ext uri="{FF2B5EF4-FFF2-40B4-BE49-F238E27FC236}">
                    <a16:creationId xmlns:a16="http://schemas.microsoft.com/office/drawing/2014/main" id="{D37988CF-9FC6-48F5-82F8-D2EB0178A3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Freeform 15">
                <a:extLst>
                  <a:ext uri="{FF2B5EF4-FFF2-40B4-BE49-F238E27FC236}">
                    <a16:creationId xmlns:a16="http://schemas.microsoft.com/office/drawing/2014/main" id="{EC5BB05B-491C-414A-91C3-B1CAB785A84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8" name="Line 16">
                <a:extLst>
                  <a:ext uri="{FF2B5EF4-FFF2-40B4-BE49-F238E27FC236}">
                    <a16:creationId xmlns:a16="http://schemas.microsoft.com/office/drawing/2014/main" id="{F3180CB6-F8D2-4596-B6CB-F9CEF5D3894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9" name="Freeform 17">
                <a:extLst>
                  <a:ext uri="{FF2B5EF4-FFF2-40B4-BE49-F238E27FC236}">
                    <a16:creationId xmlns:a16="http://schemas.microsoft.com/office/drawing/2014/main" id="{DF338DD3-80F8-4F68-AC7C-361ABF2A9B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Freeform 18">
                <a:extLst>
                  <a:ext uri="{FF2B5EF4-FFF2-40B4-BE49-F238E27FC236}">
                    <a16:creationId xmlns:a16="http://schemas.microsoft.com/office/drawing/2014/main" id="{9666E4DB-B855-4A4E-BB50-1880738C1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1" name="Freeform 19">
                <a:extLst>
                  <a:ext uri="{FF2B5EF4-FFF2-40B4-BE49-F238E27FC236}">
                    <a16:creationId xmlns:a16="http://schemas.microsoft.com/office/drawing/2014/main" id="{F570FD9C-B435-4EF1-962C-621F1261AA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Freeform 20">
                <a:extLst>
                  <a:ext uri="{FF2B5EF4-FFF2-40B4-BE49-F238E27FC236}">
                    <a16:creationId xmlns:a16="http://schemas.microsoft.com/office/drawing/2014/main" id="{E236AF0B-3BDC-43C3-8FFC-2A94121E94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3" name="Rectangle 21">
                <a:extLst>
                  <a:ext uri="{FF2B5EF4-FFF2-40B4-BE49-F238E27FC236}">
                    <a16:creationId xmlns:a16="http://schemas.microsoft.com/office/drawing/2014/main" id="{3BA2C208-5097-4497-AA2C-ADDDAB48B6A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44" name="Freeform 22">
                <a:extLst>
                  <a:ext uri="{FF2B5EF4-FFF2-40B4-BE49-F238E27FC236}">
                    <a16:creationId xmlns:a16="http://schemas.microsoft.com/office/drawing/2014/main" id="{6A45DD96-8D07-43CA-B036-6FDA880A1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23">
                <a:extLst>
                  <a:ext uri="{FF2B5EF4-FFF2-40B4-BE49-F238E27FC236}">
                    <a16:creationId xmlns:a16="http://schemas.microsoft.com/office/drawing/2014/main" id="{AF7F7CBB-E154-4CD5-9ED0-D5DDC1DFEA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24">
                <a:extLst>
                  <a:ext uri="{FF2B5EF4-FFF2-40B4-BE49-F238E27FC236}">
                    <a16:creationId xmlns:a16="http://schemas.microsoft.com/office/drawing/2014/main" id="{EFF4AB16-41DD-4877-8C28-ED78F4CA7F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25">
                <a:extLst>
                  <a:ext uri="{FF2B5EF4-FFF2-40B4-BE49-F238E27FC236}">
                    <a16:creationId xmlns:a16="http://schemas.microsoft.com/office/drawing/2014/main" id="{30BCBD5D-92EB-487E-B1D0-F9000D45D1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26">
                <a:extLst>
                  <a:ext uri="{FF2B5EF4-FFF2-40B4-BE49-F238E27FC236}">
                    <a16:creationId xmlns:a16="http://schemas.microsoft.com/office/drawing/2014/main" id="{DA07BDB8-9827-4EBF-9B99-6C503EA0B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27">
                <a:extLst>
                  <a:ext uri="{FF2B5EF4-FFF2-40B4-BE49-F238E27FC236}">
                    <a16:creationId xmlns:a16="http://schemas.microsoft.com/office/drawing/2014/main" id="{7F41FB05-1B3F-450A-A1A7-8C8BD182A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28">
                <a:extLst>
                  <a:ext uri="{FF2B5EF4-FFF2-40B4-BE49-F238E27FC236}">
                    <a16:creationId xmlns:a16="http://schemas.microsoft.com/office/drawing/2014/main" id="{0629E219-1F32-41C1-B921-05E4561179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1" name="Freeform 29">
                <a:extLst>
                  <a:ext uri="{FF2B5EF4-FFF2-40B4-BE49-F238E27FC236}">
                    <a16:creationId xmlns:a16="http://schemas.microsoft.com/office/drawing/2014/main" id="{8081FB28-486E-4C09-9D15-0B2657B56FB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2" name="Freeform 30">
                <a:extLst>
                  <a:ext uri="{FF2B5EF4-FFF2-40B4-BE49-F238E27FC236}">
                    <a16:creationId xmlns:a16="http://schemas.microsoft.com/office/drawing/2014/main" id="{CB547EFB-F29D-4336-9644-0AE7A94EA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3" name="Freeform 31">
                <a:extLst>
                  <a:ext uri="{FF2B5EF4-FFF2-40B4-BE49-F238E27FC236}">
                    <a16:creationId xmlns:a16="http://schemas.microsoft.com/office/drawing/2014/main" id="{BB2793F4-FAD7-459A-BC46-06BB1D4FAAC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16" name="Group 15">
              <a:extLst>
                <a:ext uri="{FF2B5EF4-FFF2-40B4-BE49-F238E27FC236}">
                  <a16:creationId xmlns:a16="http://schemas.microsoft.com/office/drawing/2014/main" id="{FC01589C-0235-4B21-B264-777746D4D59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7" name="Freeform 32">
                <a:extLst>
                  <a:ext uri="{FF2B5EF4-FFF2-40B4-BE49-F238E27FC236}">
                    <a16:creationId xmlns:a16="http://schemas.microsoft.com/office/drawing/2014/main" id="{678F5669-8CE7-445E-8D54-49C5E2013B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33">
                <a:extLst>
                  <a:ext uri="{FF2B5EF4-FFF2-40B4-BE49-F238E27FC236}">
                    <a16:creationId xmlns:a16="http://schemas.microsoft.com/office/drawing/2014/main" id="{E93A3F8E-D876-485E-9EDC-43E315DE1EE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34">
                <a:extLst>
                  <a:ext uri="{FF2B5EF4-FFF2-40B4-BE49-F238E27FC236}">
                    <a16:creationId xmlns:a16="http://schemas.microsoft.com/office/drawing/2014/main" id="{B4F848A6-931A-4CC9-9B29-C7A9CEA3A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35">
                <a:extLst>
                  <a:ext uri="{FF2B5EF4-FFF2-40B4-BE49-F238E27FC236}">
                    <a16:creationId xmlns:a16="http://schemas.microsoft.com/office/drawing/2014/main" id="{5C4204D4-6782-4DB1-8FF8-86CC698AF2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36">
                <a:extLst>
                  <a:ext uri="{FF2B5EF4-FFF2-40B4-BE49-F238E27FC236}">
                    <a16:creationId xmlns:a16="http://schemas.microsoft.com/office/drawing/2014/main" id="{3907C583-5764-43DC-8AF9-992D3472F6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37">
                <a:extLst>
                  <a:ext uri="{FF2B5EF4-FFF2-40B4-BE49-F238E27FC236}">
                    <a16:creationId xmlns:a16="http://schemas.microsoft.com/office/drawing/2014/main" id="{56CE3D6E-1121-4EF2-9DFB-7F3937FCCD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Freeform 38">
                <a:extLst>
                  <a:ext uri="{FF2B5EF4-FFF2-40B4-BE49-F238E27FC236}">
                    <a16:creationId xmlns:a16="http://schemas.microsoft.com/office/drawing/2014/main" id="{3AEB7245-E197-4AE5-BCFC-7821E49EFE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39">
                <a:extLst>
                  <a:ext uri="{FF2B5EF4-FFF2-40B4-BE49-F238E27FC236}">
                    <a16:creationId xmlns:a16="http://schemas.microsoft.com/office/drawing/2014/main" id="{801E9C76-F4FB-4C4D-9350-B526F294E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Freeform 40">
                <a:extLst>
                  <a:ext uri="{FF2B5EF4-FFF2-40B4-BE49-F238E27FC236}">
                    <a16:creationId xmlns:a16="http://schemas.microsoft.com/office/drawing/2014/main" id="{F9C0C5DE-6C8C-4CD0-9C91-6A132A06DA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 name="Rectangle 41">
                <a:extLst>
                  <a:ext uri="{FF2B5EF4-FFF2-40B4-BE49-F238E27FC236}">
                    <a16:creationId xmlns:a16="http://schemas.microsoft.com/office/drawing/2014/main" id="{955A7039-8B66-4CF0-8048-0AD0F4A5B85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sp useBgFill="1">
        <p:nvSpPr>
          <p:cNvPr id="95" name="Rectangle 54">
            <a:extLst>
              <a:ext uri="{FF2B5EF4-FFF2-40B4-BE49-F238E27FC236}">
                <a16:creationId xmlns:a16="http://schemas.microsoft.com/office/drawing/2014/main" id="{933B46D5-42D5-4194-B895-B45DCFF223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6" name="Group 56">
            <a:extLst>
              <a:ext uri="{FF2B5EF4-FFF2-40B4-BE49-F238E27FC236}">
                <a16:creationId xmlns:a16="http://schemas.microsoft.com/office/drawing/2014/main" id="{18896DCC-8879-4CF3-BB2D-0C535C8059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2281238" cy="5289551"/>
            <a:chOff x="0" y="-1"/>
            <a:chExt cx="2281238" cy="5289551"/>
          </a:xfrm>
        </p:grpSpPr>
        <p:sp>
          <p:nvSpPr>
            <p:cNvPr id="58" name="Rectangle 57">
              <a:extLst>
                <a:ext uri="{FF2B5EF4-FFF2-40B4-BE49-F238E27FC236}">
                  <a16:creationId xmlns:a16="http://schemas.microsoft.com/office/drawing/2014/main" id="{534630B0-6EE6-4DFE-9FC5-0988FED6CB4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2"/>
              <a:ext cx="23813" cy="2181225"/>
            </a:xfrm>
            <a:prstGeom prst="rect">
              <a:avLst/>
            </a:pr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59" name="Freeform 6">
              <a:extLst>
                <a:ext uri="{FF2B5EF4-FFF2-40B4-BE49-F238E27FC236}">
                  <a16:creationId xmlns:a16="http://schemas.microsoft.com/office/drawing/2014/main" id="{605C0C27-BDE8-4899-B838-C0DC2EAB8C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2"/>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0" name="Freeform 7">
              <a:extLst>
                <a:ext uri="{FF2B5EF4-FFF2-40B4-BE49-F238E27FC236}">
                  <a16:creationId xmlns:a16="http://schemas.microsoft.com/office/drawing/2014/main" id="{EDC3E8DB-0AA9-4C49-A986-24A6D44A521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7"/>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1" name="Rectangle 60">
              <a:extLst>
                <a:ext uri="{FF2B5EF4-FFF2-40B4-BE49-F238E27FC236}">
                  <a16:creationId xmlns:a16="http://schemas.microsoft.com/office/drawing/2014/main" id="{334CA156-4C5B-4EAD-99BC-E2C734D5A5B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4"/>
              <a:ext cx="28575" cy="4481513"/>
            </a:xfrm>
            <a:prstGeom prst="rect">
              <a:avLst/>
            </a:pr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62" name="Freeform 9">
              <a:extLst>
                <a:ext uri="{FF2B5EF4-FFF2-40B4-BE49-F238E27FC236}">
                  <a16:creationId xmlns:a16="http://schemas.microsoft.com/office/drawing/2014/main" id="{5E568387-0266-4411-9330-8E9CD9B823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2"/>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3" name="Freeform 10">
              <a:extLst>
                <a:ext uri="{FF2B5EF4-FFF2-40B4-BE49-F238E27FC236}">
                  <a16:creationId xmlns:a16="http://schemas.microsoft.com/office/drawing/2014/main" id="{C84DAA3E-ACD2-4620-8906-7C7280CEBC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4"/>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4" name="Freeform 11">
              <a:extLst>
                <a:ext uri="{FF2B5EF4-FFF2-40B4-BE49-F238E27FC236}">
                  <a16:creationId xmlns:a16="http://schemas.microsoft.com/office/drawing/2014/main" id="{2D86F227-CF83-476B-B657-D6B0C53B3A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7"/>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5" name="Freeform 12">
              <a:extLst>
                <a:ext uri="{FF2B5EF4-FFF2-40B4-BE49-F238E27FC236}">
                  <a16:creationId xmlns:a16="http://schemas.microsoft.com/office/drawing/2014/main" id="{14934B78-B04C-4CFA-A64D-EFA402E14E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2"/>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6" name="Freeform 13">
              <a:extLst>
                <a:ext uri="{FF2B5EF4-FFF2-40B4-BE49-F238E27FC236}">
                  <a16:creationId xmlns:a16="http://schemas.microsoft.com/office/drawing/2014/main" id="{60B3248E-2504-49B9-879B-D0158482C8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4"/>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7" name="Freeform 14">
              <a:extLst>
                <a:ext uri="{FF2B5EF4-FFF2-40B4-BE49-F238E27FC236}">
                  <a16:creationId xmlns:a16="http://schemas.microsoft.com/office/drawing/2014/main" id="{CA4F4223-FB0B-4CA0-8913-341EDCD78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1"/>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8" name="Freeform 15">
              <a:extLst>
                <a:ext uri="{FF2B5EF4-FFF2-40B4-BE49-F238E27FC236}">
                  <a16:creationId xmlns:a16="http://schemas.microsoft.com/office/drawing/2014/main" id="{42327D55-3076-45A9-8C23-54CC450F38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2"/>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9" name="Freeform 16">
              <a:extLst>
                <a:ext uri="{FF2B5EF4-FFF2-40B4-BE49-F238E27FC236}">
                  <a16:creationId xmlns:a16="http://schemas.microsoft.com/office/drawing/2014/main" id="{10BA2659-760C-445C-96A9-155F0BF09F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7"/>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0" name="Freeform 17">
              <a:extLst>
                <a:ext uri="{FF2B5EF4-FFF2-40B4-BE49-F238E27FC236}">
                  <a16:creationId xmlns:a16="http://schemas.microsoft.com/office/drawing/2014/main" id="{9EF5E6EC-49CF-43A0-8ED2-136FCDCAD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2"/>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1" name="Freeform 18">
              <a:extLst>
                <a:ext uri="{FF2B5EF4-FFF2-40B4-BE49-F238E27FC236}">
                  <a16:creationId xmlns:a16="http://schemas.microsoft.com/office/drawing/2014/main" id="{F4A1A617-AE8C-49B0-9B78-F0E2BFB2BD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49"/>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2" name="Freeform 19">
              <a:extLst>
                <a:ext uri="{FF2B5EF4-FFF2-40B4-BE49-F238E27FC236}">
                  <a16:creationId xmlns:a16="http://schemas.microsoft.com/office/drawing/2014/main" id="{4B1C21A9-2A27-4BA8-AB2C-E2F23D93F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2"/>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3" name="Freeform 20">
              <a:extLst>
                <a:ext uri="{FF2B5EF4-FFF2-40B4-BE49-F238E27FC236}">
                  <a16:creationId xmlns:a16="http://schemas.microsoft.com/office/drawing/2014/main" id="{803E4DF0-86BE-4F7B-99D9-A4DAF790A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7"/>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4" name="Freeform 21">
              <a:extLst>
                <a:ext uri="{FF2B5EF4-FFF2-40B4-BE49-F238E27FC236}">
                  <a16:creationId xmlns:a16="http://schemas.microsoft.com/office/drawing/2014/main" id="{324C4266-1501-454D-A3A2-C60585E379C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2"/>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5" name="Freeform 24">
              <a:extLst>
                <a:ext uri="{FF2B5EF4-FFF2-40B4-BE49-F238E27FC236}">
                  <a16:creationId xmlns:a16="http://schemas.microsoft.com/office/drawing/2014/main" id="{335F4B74-90BA-4372-9744-660DE1DAE6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7"/>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6" name="Freeform 25">
              <a:extLst>
                <a:ext uri="{FF2B5EF4-FFF2-40B4-BE49-F238E27FC236}">
                  <a16:creationId xmlns:a16="http://schemas.microsoft.com/office/drawing/2014/main" id="{676BC228-1D88-4E9F-A39C-485245F38A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2"/>
              <a:ext cx="133350" cy="266700"/>
            </a:xfrm>
            <a:custGeom>
              <a:avLst/>
              <a:gdLst/>
              <a:ahLst/>
              <a:cxnLst/>
              <a:rect l="0" t="0" r="r" b="b"/>
              <a:pathLst>
                <a:path w="84" h="168">
                  <a:moveTo>
                    <a:pt x="69" y="168"/>
                  </a:moveTo>
                  <a:lnTo>
                    <a:pt x="0" y="6"/>
                  </a:lnTo>
                  <a:lnTo>
                    <a:pt x="12" y="0"/>
                  </a:lnTo>
                  <a:lnTo>
                    <a:pt x="84" y="162"/>
                  </a:lnTo>
                  <a:lnTo>
                    <a:pt x="69" y="168"/>
                  </a:ln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7" name="Freeform 26">
              <a:extLst>
                <a:ext uri="{FF2B5EF4-FFF2-40B4-BE49-F238E27FC236}">
                  <a16:creationId xmlns:a16="http://schemas.microsoft.com/office/drawing/2014/main" id="{82C283AD-515F-427B-A581-F1EC42B2F8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4"/>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8" name="Freeform 27">
              <a:extLst>
                <a:ext uri="{FF2B5EF4-FFF2-40B4-BE49-F238E27FC236}">
                  <a16:creationId xmlns:a16="http://schemas.microsoft.com/office/drawing/2014/main" id="{A211013C-44EA-4C7F-867A-70F84606A1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49"/>
              <a:ext cx="133350" cy="269875"/>
            </a:xfrm>
            <a:custGeom>
              <a:avLst/>
              <a:gdLst/>
              <a:ahLst/>
              <a:cxnLst/>
              <a:rect l="0" t="0" r="r" b="b"/>
              <a:pathLst>
                <a:path w="84" h="170">
                  <a:moveTo>
                    <a:pt x="12" y="170"/>
                  </a:moveTo>
                  <a:lnTo>
                    <a:pt x="0" y="164"/>
                  </a:lnTo>
                  <a:lnTo>
                    <a:pt x="69" y="0"/>
                  </a:lnTo>
                  <a:lnTo>
                    <a:pt x="84" y="6"/>
                  </a:lnTo>
                  <a:lnTo>
                    <a:pt x="12" y="170"/>
                  </a:ln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9" name="Freeform 28">
              <a:extLst>
                <a:ext uri="{FF2B5EF4-FFF2-40B4-BE49-F238E27FC236}">
                  <a16:creationId xmlns:a16="http://schemas.microsoft.com/office/drawing/2014/main" id="{5A091894-50E1-4B1B-94B2-693B5DC5A0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7"/>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0" name="Freeform 29">
              <a:extLst>
                <a:ext uri="{FF2B5EF4-FFF2-40B4-BE49-F238E27FC236}">
                  <a16:creationId xmlns:a16="http://schemas.microsoft.com/office/drawing/2014/main" id="{33665320-A7B0-4BE7-B587-654A5E130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2"/>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1" name="Freeform 36">
              <a:extLst>
                <a:ext uri="{FF2B5EF4-FFF2-40B4-BE49-F238E27FC236}">
                  <a16:creationId xmlns:a16="http://schemas.microsoft.com/office/drawing/2014/main" id="{5E731000-CA59-41D5-BBAF-4CF0C93CC0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2"/>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2" name="Freeform 37">
              <a:extLst>
                <a:ext uri="{FF2B5EF4-FFF2-40B4-BE49-F238E27FC236}">
                  <a16:creationId xmlns:a16="http://schemas.microsoft.com/office/drawing/2014/main" id="{3ADE52FC-89F2-4DE3-90F2-23F8A19B5F6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7"/>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3" name="Freeform 38">
              <a:extLst>
                <a:ext uri="{FF2B5EF4-FFF2-40B4-BE49-F238E27FC236}">
                  <a16:creationId xmlns:a16="http://schemas.microsoft.com/office/drawing/2014/main" id="{C598494B-717D-4E29-9D55-F0FEF36C02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2"/>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4" name="Freeform 39">
              <a:extLst>
                <a:ext uri="{FF2B5EF4-FFF2-40B4-BE49-F238E27FC236}">
                  <a16:creationId xmlns:a16="http://schemas.microsoft.com/office/drawing/2014/main" id="{4E748B28-C809-4A72-BA26-B42706005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2"/>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5" name="Freeform 40">
              <a:extLst>
                <a:ext uri="{FF2B5EF4-FFF2-40B4-BE49-F238E27FC236}">
                  <a16:creationId xmlns:a16="http://schemas.microsoft.com/office/drawing/2014/main" id="{1B55B6D8-6E87-41B4-8C20-4C59AB35B07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7"/>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6" name="Freeform 41">
              <a:extLst>
                <a:ext uri="{FF2B5EF4-FFF2-40B4-BE49-F238E27FC236}">
                  <a16:creationId xmlns:a16="http://schemas.microsoft.com/office/drawing/2014/main" id="{8AF0CB98-D797-4C0F-B534-B53FFEC580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7"/>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7" name="Freeform 42">
              <a:extLst>
                <a:ext uri="{FF2B5EF4-FFF2-40B4-BE49-F238E27FC236}">
                  <a16:creationId xmlns:a16="http://schemas.microsoft.com/office/drawing/2014/main" id="{8161F426-0884-4746-ADFB-ED2E8ED5E2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4"/>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8" name="Freeform 43">
              <a:extLst>
                <a:ext uri="{FF2B5EF4-FFF2-40B4-BE49-F238E27FC236}">
                  <a16:creationId xmlns:a16="http://schemas.microsoft.com/office/drawing/2014/main" id="{9FB6AEF0-B7A7-4C34-8BCA-D1939E5C0F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7"/>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9" name="Freeform 44">
              <a:extLst>
                <a:ext uri="{FF2B5EF4-FFF2-40B4-BE49-F238E27FC236}">
                  <a16:creationId xmlns:a16="http://schemas.microsoft.com/office/drawing/2014/main" id="{C4221C70-D5F8-42A7-B0AF-B63791EFA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4"/>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0" name="Freeform 57">
              <a:extLst>
                <a:ext uri="{FF2B5EF4-FFF2-40B4-BE49-F238E27FC236}">
                  <a16:creationId xmlns:a16="http://schemas.microsoft.com/office/drawing/2014/main" id="{4C075733-AA99-4CB2-934E-9F42E6FC16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4"/>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1" name="Freeform 58">
              <a:extLst>
                <a:ext uri="{FF2B5EF4-FFF2-40B4-BE49-F238E27FC236}">
                  <a16:creationId xmlns:a16="http://schemas.microsoft.com/office/drawing/2014/main" id="{266B426D-F5FB-456F-84B5-2DACFEA7AB6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2"/>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solidFill>
              <a:srgbClr val="FFFFFF">
                <a:alpha val="70000"/>
              </a:srgbClr>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sp>
        <p:nvSpPr>
          <p:cNvPr id="93" name="Round Diagonal Corner Rectangle 6">
            <a:extLst>
              <a:ext uri="{FF2B5EF4-FFF2-40B4-BE49-F238E27FC236}">
                <a16:creationId xmlns:a16="http://schemas.microsoft.com/office/drawing/2014/main" id="{083A6575-45DF-4CD7-8E7D-50E51B82D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11680" y="808057"/>
            <a:ext cx="9370695" cy="5234394"/>
          </a:xfrm>
          <a:prstGeom prst="round2DiagRect">
            <a:avLst>
              <a:gd name="adj1" fmla="val 6185"/>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תמונה 6">
            <a:extLst>
              <a:ext uri="{FF2B5EF4-FFF2-40B4-BE49-F238E27FC236}">
                <a16:creationId xmlns:a16="http://schemas.microsoft.com/office/drawing/2014/main" id="{4056E456-183A-4011-AA85-A1828C840FEC}"/>
              </a:ext>
            </a:extLst>
          </p:cNvPr>
          <p:cNvPicPr>
            <a:picLocks noChangeAspect="1"/>
          </p:cNvPicPr>
          <p:nvPr/>
        </p:nvPicPr>
        <p:blipFill>
          <a:blip r:embed="rId4"/>
          <a:stretch>
            <a:fillRect/>
          </a:stretch>
        </p:blipFill>
        <p:spPr>
          <a:xfrm>
            <a:off x="4121727" y="824358"/>
            <a:ext cx="4939146" cy="5225585"/>
          </a:xfrm>
          <a:prstGeom prst="rect">
            <a:avLst/>
          </a:prstGeom>
        </p:spPr>
      </p:pic>
    </p:spTree>
    <p:extLst>
      <p:ext uri="{BB962C8B-B14F-4D97-AF65-F5344CB8AC3E}">
        <p14:creationId xmlns:p14="http://schemas.microsoft.com/office/powerpoint/2010/main" val="2804385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ª××¦××ª ×ª××× × ×¢×××¨ × ×¨ ××××¨××">
            <a:extLst>
              <a:ext uri="{FF2B5EF4-FFF2-40B4-BE49-F238E27FC236}">
                <a16:creationId xmlns:a16="http://schemas.microsoft.com/office/drawing/2014/main" id="{CE7EA836-67AD-4381-984B-6E192BF836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1203" y="2249487"/>
            <a:ext cx="3549650" cy="3549650"/>
          </a:xfrm>
          <a:prstGeom prst="round2DiagRect">
            <a:avLst>
              <a:gd name="adj1" fmla="val 5608"/>
              <a:gd name="adj2" fmla="val 0"/>
            </a:avLst>
          </a:prstGeom>
          <a:no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B7786391-3443-4F7B-8797-1E61141B150A}"/>
              </a:ext>
            </a:extLst>
          </p:cNvPr>
          <p:cNvSpPr>
            <a:spLocks noGrp="1"/>
          </p:cNvSpPr>
          <p:nvPr>
            <p:ph idx="1"/>
          </p:nvPr>
        </p:nvSpPr>
        <p:spPr>
          <a:xfrm>
            <a:off x="5819775" y="2249487"/>
            <a:ext cx="5227635" cy="3541714"/>
          </a:xfrm>
        </p:spPr>
        <p:txBody>
          <a:bodyPr>
            <a:normAutofit/>
          </a:bodyPr>
          <a:lstStyle/>
          <a:p>
            <a:pPr marL="0" indent="0">
              <a:buNone/>
            </a:pPr>
            <a:r>
              <a:rPr lang="he-IL" sz="8000" dirty="0">
                <a:latin typeface="Aharoni" panose="02010803020104030203" pitchFamily="2" charset="-79"/>
                <a:cs typeface="Aharoni" panose="02010803020104030203" pitchFamily="2" charset="-79"/>
              </a:rPr>
              <a:t>יהי זכרם ברוך</a:t>
            </a:r>
          </a:p>
        </p:txBody>
      </p:sp>
    </p:spTree>
    <p:extLst>
      <p:ext uri="{BB962C8B-B14F-4D97-AF65-F5344CB8AC3E}">
        <p14:creationId xmlns:p14="http://schemas.microsoft.com/office/powerpoint/2010/main" val="27558324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8299FD3F-6C52-4FAD-A5E4-07A052319F3F}"/>
              </a:ext>
            </a:extLst>
          </p:cNvPr>
          <p:cNvSpPr>
            <a:spLocks noGrp="1"/>
          </p:cNvSpPr>
          <p:nvPr>
            <p:ph idx="1"/>
          </p:nvPr>
        </p:nvSpPr>
        <p:spPr/>
        <p:txBody>
          <a:bodyPr/>
          <a:lstStyle/>
          <a:p>
            <a:r>
              <a:rPr lang="he-IL" dirty="0">
                <a:latin typeface="Lucida Sans Unicode" panose="020B0602030504020204" pitchFamily="34" charset="0"/>
                <a:cs typeface="Lucida Sans Unicode" panose="020B0602030504020204" pitchFamily="34" charset="0"/>
              </a:rPr>
              <a:t>מגישות: גפן </a:t>
            </a:r>
            <a:r>
              <a:rPr lang="he-IL" dirty="0" err="1">
                <a:latin typeface="Lucida Sans Unicode" panose="020B0602030504020204" pitchFamily="34" charset="0"/>
                <a:cs typeface="Lucida Sans Unicode" panose="020B0602030504020204" pitchFamily="34" charset="0"/>
              </a:rPr>
              <a:t>להר,אסתר</a:t>
            </a:r>
            <a:r>
              <a:rPr lang="he-IL" dirty="0">
                <a:latin typeface="Lucida Sans Unicode" panose="020B0602030504020204" pitchFamily="34" charset="0"/>
                <a:cs typeface="Lucida Sans Unicode" panose="020B0602030504020204" pitchFamily="34" charset="0"/>
              </a:rPr>
              <a:t> אקי</a:t>
            </a:r>
          </a:p>
          <a:p>
            <a:r>
              <a:rPr lang="he-IL" dirty="0">
                <a:latin typeface="Lucida Sans Unicode" panose="020B0602030504020204" pitchFamily="34" charset="0"/>
                <a:cs typeface="Lucida Sans Unicode" panose="020B0602030504020204" pitchFamily="34" charset="0"/>
              </a:rPr>
              <a:t>כיתה:ט'5 </a:t>
            </a:r>
          </a:p>
          <a:p>
            <a:r>
              <a:rPr lang="he-IL" dirty="0">
                <a:latin typeface="Lucida Sans Unicode" panose="020B0602030504020204" pitchFamily="34" charset="0"/>
                <a:cs typeface="Lucida Sans Unicode" panose="020B0602030504020204" pitchFamily="34" charset="0"/>
              </a:rPr>
              <a:t>בית ספר: מקיף ג' חט"ב אחרון הבילויים ראשון לציון</a:t>
            </a:r>
          </a:p>
        </p:txBody>
      </p:sp>
    </p:spTree>
    <p:extLst>
      <p:ext uri="{BB962C8B-B14F-4D97-AF65-F5344CB8AC3E}">
        <p14:creationId xmlns:p14="http://schemas.microsoft.com/office/powerpoint/2010/main" val="22914760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מעגל">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docProps/app.xml><?xml version="1.0" encoding="utf-8"?>
<Properties xmlns="http://schemas.openxmlformats.org/officeDocument/2006/extended-properties" xmlns:vt="http://schemas.openxmlformats.org/officeDocument/2006/docPropsVTypes">
  <TotalTime>182</TotalTime>
  <Words>1239</Words>
  <Application>Microsoft Office PowerPoint</Application>
  <PresentationFormat>Widescreen</PresentationFormat>
  <Paragraphs>104</Paragraphs>
  <Slides>39</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Aharoni</vt:lpstr>
      <vt:lpstr>Arial</vt:lpstr>
      <vt:lpstr>Calibri Light</vt:lpstr>
      <vt:lpstr>Lucida Sans Unicode</vt:lpstr>
      <vt:lpstr>Tw Cen MT</vt:lpstr>
      <vt:lpstr>מעגל</vt:lpstr>
      <vt:lpstr>זאב (וילי) שטאל </vt:lpstr>
      <vt:lpstr>זאב וילי שטאל  נולד ב 22 במאי  1928 בעיר סיגט שבחבל מרמורש – רומניה  זאב קרוי על שמו של קרוב משפחה שנפטר אך בבית ספרו כינו אותו בשם וילי  </vt:lpstr>
      <vt:lpstr>משפחת שטאל</vt:lpstr>
      <vt:lpstr>לימודיו </vt:lpstr>
      <vt:lpstr>תחביביו</vt:lpstr>
      <vt:lpstr>1935 משפחת שטאל עוברת לבוקרשט</vt:lpstr>
      <vt:lpstr>PowerPoint Presentation</vt:lpstr>
      <vt:lpstr>האח מיכאל טובע עם אונית המעפילים "סטרומה" ועליה כ 770 מעפילים- 1942</vt:lpstr>
      <vt:lpstr>PowerPoint Presentation</vt:lpstr>
      <vt:lpstr>אבל כבד נפל על הישוב העברי בארץ ישראל </vt:lpstr>
      <vt:lpstr>זאב לומד בבית הספר המקצועי ""CIOCANUL 1942</vt:lpstr>
      <vt:lpstr>1942 נערך מפקד של כל הגברים היהודיים ברומניה </vt:lpstr>
      <vt:lpstr>מטה הוורמאכט  מתיישב בבית הספר "CIOCANUL" 1941</vt:lpstr>
      <vt:lpstr>באירופה תנועת "הבריחה" </vt:lpstr>
      <vt:lpstr>זאב עולה על אונית המעפילים "החייל העברי" 14.7.1946</vt:lpstr>
      <vt:lpstr>מסלול האונייה</vt:lpstr>
      <vt:lpstr>האניה נכנסת לנמל חיפה והמעפילים מוגלים למחנה המעצר עתלית</vt:lpstr>
      <vt:lpstr>מחנה המעצר עתלית </vt:lpstr>
      <vt:lpstr>משה האח נמצא בלדיספולי איטליה ומקוה לעלות לארץ ישראל </vt:lpstr>
      <vt:lpstr>PowerPoint Presentation</vt:lpstr>
      <vt:lpstr>צבי וזאב מתיישבים במשמר הירדן – עם תנועת וודג'ווד </vt:lpstr>
      <vt:lpstr>יוני 1946  חדר האוכל של ארגון וודג'ווד  משמר הירדן  </vt:lpstr>
      <vt:lpstr>עדר הפרות של ארגון וודג'ווד – משמר הירדן  צלם: שוורץ  </vt:lpstr>
      <vt:lpstr>ילדים ממשמר הירדן 1946</vt:lpstr>
      <vt:lpstr>משמר הירדן – מראה כללי</vt:lpstr>
      <vt:lpstr>אביגיל לבית עראקי </vt:lpstr>
      <vt:lpstr>אביגיל וזאב מתחתנים</vt:lpstr>
      <vt:lpstr>קרבות משמר הירדן </vt:lpstr>
      <vt:lpstr>תיאור הקרב</vt:lpstr>
      <vt:lpstr>עם תום הקרב</vt:lpstr>
      <vt:lpstr>נפילת משמר הירדן </vt:lpstr>
      <vt:lpstr>כתבה בעיתון על ראש השנה בשבי הסורי</vt:lpstr>
      <vt:lpstr>עם הפסקת האש  וחילופי השבויים זאב שטאל מובא למנוחות בבית העלמין “נחלת יצחק”  שבתל-אביב</vt:lpstr>
      <vt:lpstr>זאב שטאל הבן נולד </vt:lpstr>
      <vt:lpstr>זאביק שטאל כתלמיד בביה"ס "חביב", 1962</vt:lpstr>
      <vt:lpstr>זאב מפליג עם אוניית צי הסוחר "השלושה"- 1967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זאב שטאל (וילי)</dc:title>
  <dc:creator>ester aki</dc:creator>
  <cp:lastModifiedBy>גפן להר</cp:lastModifiedBy>
  <cp:revision>35</cp:revision>
  <dcterms:created xsi:type="dcterms:W3CDTF">2018-12-17T23:16:24Z</dcterms:created>
  <dcterms:modified xsi:type="dcterms:W3CDTF">2023-04-30T14:35:32Z</dcterms:modified>
</cp:coreProperties>
</file>